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5" r:id="rId5"/>
    <p:sldMasterId id="2147483676" r:id="rId6"/>
    <p:sldMasterId id="214748367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6858000" cx="9144000"/>
  <p:notesSz cx="6858000" cy="9144000"/>
  <p:embeddedFontLst>
    <p:embeddedFont>
      <p:font typeface="Old Standard TT"/>
      <p:regular r:id="rId32"/>
      <p:bold r:id="rId33"/>
      <p:italic r:id="rId34"/>
    </p:embeddedFont>
    <p:embeddedFont>
      <p:font typeface="Bree Serif"/>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Tara Ma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9E04DCF-D9E1-49EF-AD07-4ADEC8AA5C1E}">
  <a:tblStyle styleId="{99E04DCF-D9E1-49EF-AD07-4ADEC8AA5C1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OldStandardTT-bold.fntdata"/><Relationship Id="rId10" Type="http://schemas.openxmlformats.org/officeDocument/2006/relationships/slide" Target="slides/slide2.xml"/><Relationship Id="rId32" Type="http://schemas.openxmlformats.org/officeDocument/2006/relationships/font" Target="fonts/OldStandardTT-regular.fntdata"/><Relationship Id="rId13" Type="http://schemas.openxmlformats.org/officeDocument/2006/relationships/slide" Target="slides/slide5.xml"/><Relationship Id="rId35" Type="http://schemas.openxmlformats.org/officeDocument/2006/relationships/font" Target="fonts/BreeSerif-regular.fntdata"/><Relationship Id="rId12" Type="http://schemas.openxmlformats.org/officeDocument/2006/relationships/slide" Target="slides/slide4.xml"/><Relationship Id="rId34" Type="http://schemas.openxmlformats.org/officeDocument/2006/relationships/font" Target="fonts/OldStandardTT-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25T16:08:34.064">
    <p:pos x="0" y="399"/>
    <p:text>Update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a:t>
            </a:r>
            <a:r>
              <a:rPr lang="en"/>
              <a:t>rofile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200">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86" name="Shape 186"/>
          <p:cNvSpPr/>
          <p:nvPr>
            <p:ph idx="2" type="sldImg"/>
          </p:nvPr>
        </p:nvSpPr>
        <p:spPr>
          <a:xfrm>
            <a:off x="1143225" y="685800"/>
            <a:ext cx="4572300" cy="3428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33"/>
            <a:ext cx="9144000" cy="22824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1" name="Shape 11"/>
          <p:cNvCxnSpPr/>
          <p:nvPr/>
        </p:nvCxnSpPr>
        <p:spPr>
          <a:xfrm>
            <a:off x="641934" y="4796667"/>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Shape 12"/>
          <p:cNvSpPr txBox="1"/>
          <p:nvPr>
            <p:ph type="ctrTitle"/>
          </p:nvPr>
        </p:nvSpPr>
        <p:spPr>
          <a:xfrm>
            <a:off x="512700" y="2524400"/>
            <a:ext cx="8118600" cy="20304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5120852"/>
            <a:ext cx="8118600" cy="105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hasCustomPrompt="1" type="title"/>
          </p:nvPr>
        </p:nvSpPr>
        <p:spPr>
          <a:xfrm>
            <a:off x="311700" y="1386200"/>
            <a:ext cx="8520600" cy="2808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Shape 51"/>
          <p:cNvSpPr txBox="1"/>
          <p:nvPr>
            <p:ph idx="1" type="body"/>
          </p:nvPr>
        </p:nvSpPr>
        <p:spPr>
          <a:xfrm>
            <a:off x="311700" y="43045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3" name="Shape 63"/>
        <p:cNvGrpSpPr/>
        <p:nvPr/>
      </p:nvGrpSpPr>
      <p:grpSpPr>
        <a:xfrm>
          <a:off x="0" y="0"/>
          <a:ext cx="0" cy="0"/>
          <a:chOff x="0" y="0"/>
          <a:chExt cx="0" cy="0"/>
        </a:xfrm>
      </p:grpSpPr>
      <p:sp>
        <p:nvSpPr>
          <p:cNvPr id="64" name="Shape 64"/>
          <p:cNvSpPr txBox="1"/>
          <p:nvPr>
            <p:ph type="title"/>
          </p:nvPr>
        </p:nvSpPr>
        <p:spPr>
          <a:xfrm>
            <a:off x="1358264" y="97028"/>
            <a:ext cx="6427500" cy="6096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rgbClr val="1F487C"/>
                </a:solidFill>
                <a:latin typeface="Times New Roman"/>
                <a:ea typeface="Times New Roman"/>
                <a:cs typeface="Times New Roman"/>
                <a:sym typeface="Times New Roman"/>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5" name="Shape 65"/>
          <p:cNvSpPr txBox="1"/>
          <p:nvPr>
            <p:ph idx="1" type="body"/>
          </p:nvPr>
        </p:nvSpPr>
        <p:spPr>
          <a:xfrm>
            <a:off x="938530" y="2105786"/>
            <a:ext cx="7266900" cy="23253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1" i="0" sz="3800" u="none" cap="none" strike="noStrike">
                <a:solidFill>
                  <a:srgbClr val="1F487C"/>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6" name="Shape 66"/>
          <p:cNvSpPr txBox="1"/>
          <p:nvPr>
            <p:ph idx="11" type="ftr"/>
          </p:nvPr>
        </p:nvSpPr>
        <p:spPr>
          <a:xfrm>
            <a:off x="3108960" y="6377940"/>
            <a:ext cx="2926200" cy="3429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457200" y="6377940"/>
            <a:ext cx="2103000" cy="342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8491981" y="6449364"/>
            <a:ext cx="128400" cy="1779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1" i="0" sz="1200">
                <a:solidFill>
                  <a:schemeClr val="lt1"/>
                </a:solidFill>
                <a:latin typeface="Calibri"/>
                <a:ea typeface="Calibri"/>
                <a:cs typeface="Calibri"/>
                <a:sym typeface="Calibri"/>
              </a:defRPr>
            </a:lvl1pPr>
            <a:lvl2pPr indent="0" lvl="1" marL="25400" marR="0" rtl="0" algn="l">
              <a:lnSpc>
                <a:spcPct val="103333"/>
              </a:lnSpc>
              <a:spcBef>
                <a:spcPts val="0"/>
              </a:spcBef>
              <a:buNone/>
              <a:defRPr b="1" i="0" sz="1200">
                <a:solidFill>
                  <a:schemeClr val="lt1"/>
                </a:solidFill>
                <a:latin typeface="Calibri"/>
                <a:ea typeface="Calibri"/>
                <a:cs typeface="Calibri"/>
                <a:sym typeface="Calibri"/>
              </a:defRPr>
            </a:lvl2pPr>
            <a:lvl3pPr indent="0" lvl="2" marL="25400" marR="0" rtl="0" algn="l">
              <a:lnSpc>
                <a:spcPct val="103333"/>
              </a:lnSpc>
              <a:spcBef>
                <a:spcPts val="0"/>
              </a:spcBef>
              <a:buNone/>
              <a:defRPr b="1" i="0" sz="1200">
                <a:solidFill>
                  <a:schemeClr val="lt1"/>
                </a:solidFill>
                <a:latin typeface="Calibri"/>
                <a:ea typeface="Calibri"/>
                <a:cs typeface="Calibri"/>
                <a:sym typeface="Calibri"/>
              </a:defRPr>
            </a:lvl3pPr>
            <a:lvl4pPr indent="0" lvl="3" marL="25400" marR="0" rtl="0" algn="l">
              <a:lnSpc>
                <a:spcPct val="103333"/>
              </a:lnSpc>
              <a:spcBef>
                <a:spcPts val="0"/>
              </a:spcBef>
              <a:buNone/>
              <a:defRPr b="1" i="0" sz="1200">
                <a:solidFill>
                  <a:schemeClr val="lt1"/>
                </a:solidFill>
                <a:latin typeface="Calibri"/>
                <a:ea typeface="Calibri"/>
                <a:cs typeface="Calibri"/>
                <a:sym typeface="Calibri"/>
              </a:defRPr>
            </a:lvl4pPr>
            <a:lvl5pPr indent="0" lvl="4" marL="25400" marR="0" rtl="0" algn="l">
              <a:lnSpc>
                <a:spcPct val="103333"/>
              </a:lnSpc>
              <a:spcBef>
                <a:spcPts val="0"/>
              </a:spcBef>
              <a:buNone/>
              <a:defRPr b="1" i="0" sz="1200">
                <a:solidFill>
                  <a:schemeClr val="lt1"/>
                </a:solidFill>
                <a:latin typeface="Calibri"/>
                <a:ea typeface="Calibri"/>
                <a:cs typeface="Calibri"/>
                <a:sym typeface="Calibri"/>
              </a:defRPr>
            </a:lvl5pPr>
            <a:lvl6pPr indent="0" lvl="5" marL="25400" marR="0" rtl="0" algn="l">
              <a:lnSpc>
                <a:spcPct val="103333"/>
              </a:lnSpc>
              <a:spcBef>
                <a:spcPts val="0"/>
              </a:spcBef>
              <a:buNone/>
              <a:defRPr b="1" i="0" sz="1200">
                <a:solidFill>
                  <a:schemeClr val="lt1"/>
                </a:solidFill>
                <a:latin typeface="Calibri"/>
                <a:ea typeface="Calibri"/>
                <a:cs typeface="Calibri"/>
                <a:sym typeface="Calibri"/>
              </a:defRPr>
            </a:lvl6pPr>
            <a:lvl7pPr indent="0" lvl="6" marL="25400" marR="0" rtl="0" algn="l">
              <a:lnSpc>
                <a:spcPct val="103333"/>
              </a:lnSpc>
              <a:spcBef>
                <a:spcPts val="0"/>
              </a:spcBef>
              <a:buNone/>
              <a:defRPr b="1" i="0" sz="1200">
                <a:solidFill>
                  <a:schemeClr val="lt1"/>
                </a:solidFill>
                <a:latin typeface="Calibri"/>
                <a:ea typeface="Calibri"/>
                <a:cs typeface="Calibri"/>
                <a:sym typeface="Calibri"/>
              </a:defRPr>
            </a:lvl7pPr>
            <a:lvl8pPr indent="0" lvl="7" marL="25400" marR="0" rtl="0" algn="l">
              <a:lnSpc>
                <a:spcPct val="103333"/>
              </a:lnSpc>
              <a:spcBef>
                <a:spcPts val="0"/>
              </a:spcBef>
              <a:buNone/>
              <a:defRPr b="1" i="0" sz="1200">
                <a:solidFill>
                  <a:schemeClr val="lt1"/>
                </a:solidFill>
                <a:latin typeface="Calibri"/>
                <a:ea typeface="Calibri"/>
                <a:cs typeface="Calibri"/>
                <a:sym typeface="Calibri"/>
              </a:defRPr>
            </a:lvl8pPr>
            <a:lvl9pPr indent="0" lvl="8" marL="25400" marR="0" rtl="0" algn="l">
              <a:lnSpc>
                <a:spcPct val="103333"/>
              </a:lnSpc>
              <a:spcBef>
                <a:spcPts val="0"/>
              </a:spcBef>
              <a:buNone/>
              <a:defRPr b="1" i="0" sz="1200">
                <a:solidFill>
                  <a:schemeClr val="lt1"/>
                </a:solidFill>
                <a:latin typeface="Calibri"/>
                <a:ea typeface="Calibri"/>
                <a:cs typeface="Calibri"/>
                <a:sym typeface="Calibri"/>
              </a:defRPr>
            </a:lvl9pPr>
          </a:lstStyle>
          <a:p>
            <a:pPr indent="0" lvl="0" marL="2540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69" name="Shape 69"/>
        <p:cNvGrpSpPr/>
        <p:nvPr/>
      </p:nvGrpSpPr>
      <p:grpSpPr>
        <a:xfrm>
          <a:off x="0" y="0"/>
          <a:ext cx="0" cy="0"/>
          <a:chOff x="0" y="0"/>
          <a:chExt cx="0" cy="0"/>
        </a:xfrm>
      </p:grpSpPr>
      <p:sp>
        <p:nvSpPr>
          <p:cNvPr id="70" name="Shape 70"/>
          <p:cNvSpPr txBox="1"/>
          <p:nvPr>
            <p:ph idx="11" type="ftr"/>
          </p:nvPr>
        </p:nvSpPr>
        <p:spPr>
          <a:xfrm>
            <a:off x="3108960" y="6377940"/>
            <a:ext cx="2926200" cy="3429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77940"/>
            <a:ext cx="2103000" cy="342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8491981" y="6449364"/>
            <a:ext cx="128400" cy="1779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1" i="0" sz="1200">
                <a:solidFill>
                  <a:schemeClr val="lt1"/>
                </a:solidFill>
                <a:latin typeface="Calibri"/>
                <a:ea typeface="Calibri"/>
                <a:cs typeface="Calibri"/>
                <a:sym typeface="Calibri"/>
              </a:defRPr>
            </a:lvl1pPr>
            <a:lvl2pPr indent="0" lvl="1" marL="25400" marR="0" rtl="0" algn="l">
              <a:lnSpc>
                <a:spcPct val="103333"/>
              </a:lnSpc>
              <a:spcBef>
                <a:spcPts val="0"/>
              </a:spcBef>
              <a:buNone/>
              <a:defRPr b="1" i="0" sz="1200">
                <a:solidFill>
                  <a:schemeClr val="lt1"/>
                </a:solidFill>
                <a:latin typeface="Calibri"/>
                <a:ea typeface="Calibri"/>
                <a:cs typeface="Calibri"/>
                <a:sym typeface="Calibri"/>
              </a:defRPr>
            </a:lvl2pPr>
            <a:lvl3pPr indent="0" lvl="2" marL="25400" marR="0" rtl="0" algn="l">
              <a:lnSpc>
                <a:spcPct val="103333"/>
              </a:lnSpc>
              <a:spcBef>
                <a:spcPts val="0"/>
              </a:spcBef>
              <a:buNone/>
              <a:defRPr b="1" i="0" sz="1200">
                <a:solidFill>
                  <a:schemeClr val="lt1"/>
                </a:solidFill>
                <a:latin typeface="Calibri"/>
                <a:ea typeface="Calibri"/>
                <a:cs typeface="Calibri"/>
                <a:sym typeface="Calibri"/>
              </a:defRPr>
            </a:lvl3pPr>
            <a:lvl4pPr indent="0" lvl="3" marL="25400" marR="0" rtl="0" algn="l">
              <a:lnSpc>
                <a:spcPct val="103333"/>
              </a:lnSpc>
              <a:spcBef>
                <a:spcPts val="0"/>
              </a:spcBef>
              <a:buNone/>
              <a:defRPr b="1" i="0" sz="1200">
                <a:solidFill>
                  <a:schemeClr val="lt1"/>
                </a:solidFill>
                <a:latin typeface="Calibri"/>
                <a:ea typeface="Calibri"/>
                <a:cs typeface="Calibri"/>
                <a:sym typeface="Calibri"/>
              </a:defRPr>
            </a:lvl4pPr>
            <a:lvl5pPr indent="0" lvl="4" marL="25400" marR="0" rtl="0" algn="l">
              <a:lnSpc>
                <a:spcPct val="103333"/>
              </a:lnSpc>
              <a:spcBef>
                <a:spcPts val="0"/>
              </a:spcBef>
              <a:buNone/>
              <a:defRPr b="1" i="0" sz="1200">
                <a:solidFill>
                  <a:schemeClr val="lt1"/>
                </a:solidFill>
                <a:latin typeface="Calibri"/>
                <a:ea typeface="Calibri"/>
                <a:cs typeface="Calibri"/>
                <a:sym typeface="Calibri"/>
              </a:defRPr>
            </a:lvl5pPr>
            <a:lvl6pPr indent="0" lvl="5" marL="25400" marR="0" rtl="0" algn="l">
              <a:lnSpc>
                <a:spcPct val="103333"/>
              </a:lnSpc>
              <a:spcBef>
                <a:spcPts val="0"/>
              </a:spcBef>
              <a:buNone/>
              <a:defRPr b="1" i="0" sz="1200">
                <a:solidFill>
                  <a:schemeClr val="lt1"/>
                </a:solidFill>
                <a:latin typeface="Calibri"/>
                <a:ea typeface="Calibri"/>
                <a:cs typeface="Calibri"/>
                <a:sym typeface="Calibri"/>
              </a:defRPr>
            </a:lvl6pPr>
            <a:lvl7pPr indent="0" lvl="6" marL="25400" marR="0" rtl="0" algn="l">
              <a:lnSpc>
                <a:spcPct val="103333"/>
              </a:lnSpc>
              <a:spcBef>
                <a:spcPts val="0"/>
              </a:spcBef>
              <a:buNone/>
              <a:defRPr b="1" i="0" sz="1200">
                <a:solidFill>
                  <a:schemeClr val="lt1"/>
                </a:solidFill>
                <a:latin typeface="Calibri"/>
                <a:ea typeface="Calibri"/>
                <a:cs typeface="Calibri"/>
                <a:sym typeface="Calibri"/>
              </a:defRPr>
            </a:lvl7pPr>
            <a:lvl8pPr indent="0" lvl="7" marL="25400" marR="0" rtl="0" algn="l">
              <a:lnSpc>
                <a:spcPct val="103333"/>
              </a:lnSpc>
              <a:spcBef>
                <a:spcPts val="0"/>
              </a:spcBef>
              <a:buNone/>
              <a:defRPr b="1" i="0" sz="1200">
                <a:solidFill>
                  <a:schemeClr val="lt1"/>
                </a:solidFill>
                <a:latin typeface="Calibri"/>
                <a:ea typeface="Calibri"/>
                <a:cs typeface="Calibri"/>
                <a:sym typeface="Calibri"/>
              </a:defRPr>
            </a:lvl8pPr>
            <a:lvl9pPr indent="0" lvl="8" marL="25400" marR="0" rtl="0" algn="l">
              <a:lnSpc>
                <a:spcPct val="103333"/>
              </a:lnSpc>
              <a:spcBef>
                <a:spcPts val="0"/>
              </a:spcBef>
              <a:buNone/>
              <a:defRPr b="1" i="0" sz="1200">
                <a:solidFill>
                  <a:schemeClr val="lt1"/>
                </a:solidFill>
                <a:latin typeface="Calibri"/>
                <a:ea typeface="Calibri"/>
                <a:cs typeface="Calibri"/>
                <a:sym typeface="Calibri"/>
              </a:defRPr>
            </a:lvl9pPr>
          </a:lstStyle>
          <a:p>
            <a:pPr indent="0" lvl="0" marL="2540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73" name="Shape 73"/>
        <p:cNvGrpSpPr/>
        <p:nvPr/>
      </p:nvGrpSpPr>
      <p:grpSpPr>
        <a:xfrm>
          <a:off x="0" y="0"/>
          <a:ext cx="0" cy="0"/>
          <a:chOff x="0" y="0"/>
          <a:chExt cx="0" cy="0"/>
        </a:xfrm>
      </p:grpSpPr>
      <p:sp>
        <p:nvSpPr>
          <p:cNvPr id="74" name="Shape 74"/>
          <p:cNvSpPr txBox="1"/>
          <p:nvPr>
            <p:ph type="ctrTitle"/>
          </p:nvPr>
        </p:nvSpPr>
        <p:spPr>
          <a:xfrm>
            <a:off x="685800" y="2125980"/>
            <a:ext cx="7772400" cy="14403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rgbClr val="1F487C"/>
                </a:solidFill>
                <a:latin typeface="Times New Roman"/>
                <a:ea typeface="Times New Roman"/>
                <a:cs typeface="Times New Roman"/>
                <a:sym typeface="Times New Roman"/>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5" name="Shape 75"/>
          <p:cNvSpPr txBox="1"/>
          <p:nvPr>
            <p:ph idx="1" type="subTitle"/>
          </p:nvPr>
        </p:nvSpPr>
        <p:spPr>
          <a:xfrm>
            <a:off x="1371600" y="3840480"/>
            <a:ext cx="6400800" cy="17145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3800" u="none" cap="none" strike="noStrike">
                <a:solidFill>
                  <a:srgbClr val="1F487C"/>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76" name="Shape 76"/>
          <p:cNvSpPr txBox="1"/>
          <p:nvPr>
            <p:ph idx="11" type="ftr"/>
          </p:nvPr>
        </p:nvSpPr>
        <p:spPr>
          <a:xfrm>
            <a:off x="3108960" y="6377940"/>
            <a:ext cx="2926200" cy="3429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77940"/>
            <a:ext cx="2103000" cy="342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8491981" y="6449364"/>
            <a:ext cx="128400" cy="1779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1" i="0" sz="1200">
                <a:solidFill>
                  <a:schemeClr val="lt1"/>
                </a:solidFill>
                <a:latin typeface="Calibri"/>
                <a:ea typeface="Calibri"/>
                <a:cs typeface="Calibri"/>
                <a:sym typeface="Calibri"/>
              </a:defRPr>
            </a:lvl1pPr>
            <a:lvl2pPr indent="0" lvl="1" marL="25400" marR="0" rtl="0" algn="l">
              <a:lnSpc>
                <a:spcPct val="103333"/>
              </a:lnSpc>
              <a:spcBef>
                <a:spcPts val="0"/>
              </a:spcBef>
              <a:buNone/>
              <a:defRPr b="1" i="0" sz="1200">
                <a:solidFill>
                  <a:schemeClr val="lt1"/>
                </a:solidFill>
                <a:latin typeface="Calibri"/>
                <a:ea typeface="Calibri"/>
                <a:cs typeface="Calibri"/>
                <a:sym typeface="Calibri"/>
              </a:defRPr>
            </a:lvl2pPr>
            <a:lvl3pPr indent="0" lvl="2" marL="25400" marR="0" rtl="0" algn="l">
              <a:lnSpc>
                <a:spcPct val="103333"/>
              </a:lnSpc>
              <a:spcBef>
                <a:spcPts val="0"/>
              </a:spcBef>
              <a:buNone/>
              <a:defRPr b="1" i="0" sz="1200">
                <a:solidFill>
                  <a:schemeClr val="lt1"/>
                </a:solidFill>
                <a:latin typeface="Calibri"/>
                <a:ea typeface="Calibri"/>
                <a:cs typeface="Calibri"/>
                <a:sym typeface="Calibri"/>
              </a:defRPr>
            </a:lvl3pPr>
            <a:lvl4pPr indent="0" lvl="3" marL="25400" marR="0" rtl="0" algn="l">
              <a:lnSpc>
                <a:spcPct val="103333"/>
              </a:lnSpc>
              <a:spcBef>
                <a:spcPts val="0"/>
              </a:spcBef>
              <a:buNone/>
              <a:defRPr b="1" i="0" sz="1200">
                <a:solidFill>
                  <a:schemeClr val="lt1"/>
                </a:solidFill>
                <a:latin typeface="Calibri"/>
                <a:ea typeface="Calibri"/>
                <a:cs typeface="Calibri"/>
                <a:sym typeface="Calibri"/>
              </a:defRPr>
            </a:lvl4pPr>
            <a:lvl5pPr indent="0" lvl="4" marL="25400" marR="0" rtl="0" algn="l">
              <a:lnSpc>
                <a:spcPct val="103333"/>
              </a:lnSpc>
              <a:spcBef>
                <a:spcPts val="0"/>
              </a:spcBef>
              <a:buNone/>
              <a:defRPr b="1" i="0" sz="1200">
                <a:solidFill>
                  <a:schemeClr val="lt1"/>
                </a:solidFill>
                <a:latin typeface="Calibri"/>
                <a:ea typeface="Calibri"/>
                <a:cs typeface="Calibri"/>
                <a:sym typeface="Calibri"/>
              </a:defRPr>
            </a:lvl5pPr>
            <a:lvl6pPr indent="0" lvl="5" marL="25400" marR="0" rtl="0" algn="l">
              <a:lnSpc>
                <a:spcPct val="103333"/>
              </a:lnSpc>
              <a:spcBef>
                <a:spcPts val="0"/>
              </a:spcBef>
              <a:buNone/>
              <a:defRPr b="1" i="0" sz="1200">
                <a:solidFill>
                  <a:schemeClr val="lt1"/>
                </a:solidFill>
                <a:latin typeface="Calibri"/>
                <a:ea typeface="Calibri"/>
                <a:cs typeface="Calibri"/>
                <a:sym typeface="Calibri"/>
              </a:defRPr>
            </a:lvl6pPr>
            <a:lvl7pPr indent="0" lvl="6" marL="25400" marR="0" rtl="0" algn="l">
              <a:lnSpc>
                <a:spcPct val="103333"/>
              </a:lnSpc>
              <a:spcBef>
                <a:spcPts val="0"/>
              </a:spcBef>
              <a:buNone/>
              <a:defRPr b="1" i="0" sz="1200">
                <a:solidFill>
                  <a:schemeClr val="lt1"/>
                </a:solidFill>
                <a:latin typeface="Calibri"/>
                <a:ea typeface="Calibri"/>
                <a:cs typeface="Calibri"/>
                <a:sym typeface="Calibri"/>
              </a:defRPr>
            </a:lvl7pPr>
            <a:lvl8pPr indent="0" lvl="7" marL="25400" marR="0" rtl="0" algn="l">
              <a:lnSpc>
                <a:spcPct val="103333"/>
              </a:lnSpc>
              <a:spcBef>
                <a:spcPts val="0"/>
              </a:spcBef>
              <a:buNone/>
              <a:defRPr b="1" i="0" sz="1200">
                <a:solidFill>
                  <a:schemeClr val="lt1"/>
                </a:solidFill>
                <a:latin typeface="Calibri"/>
                <a:ea typeface="Calibri"/>
                <a:cs typeface="Calibri"/>
                <a:sym typeface="Calibri"/>
              </a:defRPr>
            </a:lvl8pPr>
            <a:lvl9pPr indent="0" lvl="8" marL="25400" marR="0" rtl="0" algn="l">
              <a:lnSpc>
                <a:spcPct val="103333"/>
              </a:lnSpc>
              <a:spcBef>
                <a:spcPts val="0"/>
              </a:spcBef>
              <a:buNone/>
              <a:defRPr b="1" i="0" sz="1200">
                <a:solidFill>
                  <a:schemeClr val="lt1"/>
                </a:solidFill>
                <a:latin typeface="Calibri"/>
                <a:ea typeface="Calibri"/>
                <a:cs typeface="Calibri"/>
                <a:sym typeface="Calibri"/>
              </a:defRPr>
            </a:lvl9pPr>
          </a:lstStyle>
          <a:p>
            <a:pPr indent="0" lvl="0" marL="2540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79" name="Shape 79"/>
        <p:cNvGrpSpPr/>
        <p:nvPr/>
      </p:nvGrpSpPr>
      <p:grpSpPr>
        <a:xfrm>
          <a:off x="0" y="0"/>
          <a:ext cx="0" cy="0"/>
          <a:chOff x="0" y="0"/>
          <a:chExt cx="0" cy="0"/>
        </a:xfrm>
      </p:grpSpPr>
      <p:sp>
        <p:nvSpPr>
          <p:cNvPr id="80" name="Shape 80"/>
          <p:cNvSpPr txBox="1"/>
          <p:nvPr>
            <p:ph type="title"/>
          </p:nvPr>
        </p:nvSpPr>
        <p:spPr>
          <a:xfrm>
            <a:off x="1358264" y="97028"/>
            <a:ext cx="6427500" cy="6096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rgbClr val="1F487C"/>
                </a:solidFill>
                <a:latin typeface="Times New Roman"/>
                <a:ea typeface="Times New Roman"/>
                <a:cs typeface="Times New Roman"/>
                <a:sym typeface="Times New Roman"/>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1" name="Shape 81"/>
          <p:cNvSpPr txBox="1"/>
          <p:nvPr>
            <p:ph idx="1" type="body"/>
          </p:nvPr>
        </p:nvSpPr>
        <p:spPr>
          <a:xfrm>
            <a:off x="457200" y="1577340"/>
            <a:ext cx="3977700" cy="45264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1" i="0" sz="3800" u="none" cap="none" strike="noStrike">
                <a:solidFill>
                  <a:srgbClr val="1F487C"/>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2" name="Shape 82"/>
          <p:cNvSpPr txBox="1"/>
          <p:nvPr>
            <p:ph idx="2" type="body"/>
          </p:nvPr>
        </p:nvSpPr>
        <p:spPr>
          <a:xfrm>
            <a:off x="4709160" y="1577340"/>
            <a:ext cx="3977700" cy="45264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1" i="0" sz="3800" u="none" cap="none" strike="noStrike">
                <a:solidFill>
                  <a:srgbClr val="1F487C"/>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3" name="Shape 83"/>
          <p:cNvSpPr txBox="1"/>
          <p:nvPr>
            <p:ph idx="11" type="ftr"/>
          </p:nvPr>
        </p:nvSpPr>
        <p:spPr>
          <a:xfrm>
            <a:off x="3108960" y="6377940"/>
            <a:ext cx="2926200" cy="3429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0" type="dt"/>
          </p:nvPr>
        </p:nvSpPr>
        <p:spPr>
          <a:xfrm>
            <a:off x="457200" y="6377940"/>
            <a:ext cx="2103000" cy="342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2" type="sldNum"/>
          </p:nvPr>
        </p:nvSpPr>
        <p:spPr>
          <a:xfrm>
            <a:off x="8491981" y="6449364"/>
            <a:ext cx="128400" cy="1779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1" i="0" sz="1200">
                <a:solidFill>
                  <a:schemeClr val="lt1"/>
                </a:solidFill>
                <a:latin typeface="Calibri"/>
                <a:ea typeface="Calibri"/>
                <a:cs typeface="Calibri"/>
                <a:sym typeface="Calibri"/>
              </a:defRPr>
            </a:lvl1pPr>
            <a:lvl2pPr indent="0" lvl="1" marL="25400" marR="0" rtl="0" algn="l">
              <a:lnSpc>
                <a:spcPct val="103333"/>
              </a:lnSpc>
              <a:spcBef>
                <a:spcPts val="0"/>
              </a:spcBef>
              <a:buNone/>
              <a:defRPr b="1" i="0" sz="1200">
                <a:solidFill>
                  <a:schemeClr val="lt1"/>
                </a:solidFill>
                <a:latin typeface="Calibri"/>
                <a:ea typeface="Calibri"/>
                <a:cs typeface="Calibri"/>
                <a:sym typeface="Calibri"/>
              </a:defRPr>
            </a:lvl2pPr>
            <a:lvl3pPr indent="0" lvl="2" marL="25400" marR="0" rtl="0" algn="l">
              <a:lnSpc>
                <a:spcPct val="103333"/>
              </a:lnSpc>
              <a:spcBef>
                <a:spcPts val="0"/>
              </a:spcBef>
              <a:buNone/>
              <a:defRPr b="1" i="0" sz="1200">
                <a:solidFill>
                  <a:schemeClr val="lt1"/>
                </a:solidFill>
                <a:latin typeface="Calibri"/>
                <a:ea typeface="Calibri"/>
                <a:cs typeface="Calibri"/>
                <a:sym typeface="Calibri"/>
              </a:defRPr>
            </a:lvl3pPr>
            <a:lvl4pPr indent="0" lvl="3" marL="25400" marR="0" rtl="0" algn="l">
              <a:lnSpc>
                <a:spcPct val="103333"/>
              </a:lnSpc>
              <a:spcBef>
                <a:spcPts val="0"/>
              </a:spcBef>
              <a:buNone/>
              <a:defRPr b="1" i="0" sz="1200">
                <a:solidFill>
                  <a:schemeClr val="lt1"/>
                </a:solidFill>
                <a:latin typeface="Calibri"/>
                <a:ea typeface="Calibri"/>
                <a:cs typeface="Calibri"/>
                <a:sym typeface="Calibri"/>
              </a:defRPr>
            </a:lvl4pPr>
            <a:lvl5pPr indent="0" lvl="4" marL="25400" marR="0" rtl="0" algn="l">
              <a:lnSpc>
                <a:spcPct val="103333"/>
              </a:lnSpc>
              <a:spcBef>
                <a:spcPts val="0"/>
              </a:spcBef>
              <a:buNone/>
              <a:defRPr b="1" i="0" sz="1200">
                <a:solidFill>
                  <a:schemeClr val="lt1"/>
                </a:solidFill>
                <a:latin typeface="Calibri"/>
                <a:ea typeface="Calibri"/>
                <a:cs typeface="Calibri"/>
                <a:sym typeface="Calibri"/>
              </a:defRPr>
            </a:lvl5pPr>
            <a:lvl6pPr indent="0" lvl="5" marL="25400" marR="0" rtl="0" algn="l">
              <a:lnSpc>
                <a:spcPct val="103333"/>
              </a:lnSpc>
              <a:spcBef>
                <a:spcPts val="0"/>
              </a:spcBef>
              <a:buNone/>
              <a:defRPr b="1" i="0" sz="1200">
                <a:solidFill>
                  <a:schemeClr val="lt1"/>
                </a:solidFill>
                <a:latin typeface="Calibri"/>
                <a:ea typeface="Calibri"/>
                <a:cs typeface="Calibri"/>
                <a:sym typeface="Calibri"/>
              </a:defRPr>
            </a:lvl6pPr>
            <a:lvl7pPr indent="0" lvl="6" marL="25400" marR="0" rtl="0" algn="l">
              <a:lnSpc>
                <a:spcPct val="103333"/>
              </a:lnSpc>
              <a:spcBef>
                <a:spcPts val="0"/>
              </a:spcBef>
              <a:buNone/>
              <a:defRPr b="1" i="0" sz="1200">
                <a:solidFill>
                  <a:schemeClr val="lt1"/>
                </a:solidFill>
                <a:latin typeface="Calibri"/>
                <a:ea typeface="Calibri"/>
                <a:cs typeface="Calibri"/>
                <a:sym typeface="Calibri"/>
              </a:defRPr>
            </a:lvl7pPr>
            <a:lvl8pPr indent="0" lvl="7" marL="25400" marR="0" rtl="0" algn="l">
              <a:lnSpc>
                <a:spcPct val="103333"/>
              </a:lnSpc>
              <a:spcBef>
                <a:spcPts val="0"/>
              </a:spcBef>
              <a:buNone/>
              <a:defRPr b="1" i="0" sz="1200">
                <a:solidFill>
                  <a:schemeClr val="lt1"/>
                </a:solidFill>
                <a:latin typeface="Calibri"/>
                <a:ea typeface="Calibri"/>
                <a:cs typeface="Calibri"/>
                <a:sym typeface="Calibri"/>
              </a:defRPr>
            </a:lvl8pPr>
            <a:lvl9pPr indent="0" lvl="8" marL="25400" marR="0" rtl="0" algn="l">
              <a:lnSpc>
                <a:spcPct val="103333"/>
              </a:lnSpc>
              <a:spcBef>
                <a:spcPts val="0"/>
              </a:spcBef>
              <a:buNone/>
              <a:defRPr b="1" i="0" sz="1200">
                <a:solidFill>
                  <a:schemeClr val="lt1"/>
                </a:solidFill>
                <a:latin typeface="Calibri"/>
                <a:ea typeface="Calibri"/>
                <a:cs typeface="Calibri"/>
                <a:sym typeface="Calibri"/>
              </a:defRPr>
            </a:lvl9pPr>
          </a:lstStyle>
          <a:p>
            <a:pPr indent="0" lvl="0" marL="2540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86" name="Shape 86"/>
        <p:cNvGrpSpPr/>
        <p:nvPr/>
      </p:nvGrpSpPr>
      <p:grpSpPr>
        <a:xfrm>
          <a:off x="0" y="0"/>
          <a:ext cx="0" cy="0"/>
          <a:chOff x="0" y="0"/>
          <a:chExt cx="0" cy="0"/>
        </a:xfrm>
      </p:grpSpPr>
      <p:sp>
        <p:nvSpPr>
          <p:cNvPr id="87" name="Shape 87"/>
          <p:cNvSpPr txBox="1"/>
          <p:nvPr>
            <p:ph type="title"/>
          </p:nvPr>
        </p:nvSpPr>
        <p:spPr>
          <a:xfrm>
            <a:off x="1358264" y="97028"/>
            <a:ext cx="6427500" cy="6096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rgbClr val="1F487C"/>
                </a:solidFill>
                <a:latin typeface="Times New Roman"/>
                <a:ea typeface="Times New Roman"/>
                <a:cs typeface="Times New Roman"/>
                <a:sym typeface="Times New Roman"/>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8" name="Shape 88"/>
          <p:cNvSpPr txBox="1"/>
          <p:nvPr>
            <p:ph idx="11" type="ftr"/>
          </p:nvPr>
        </p:nvSpPr>
        <p:spPr>
          <a:xfrm>
            <a:off x="3108960" y="6377940"/>
            <a:ext cx="2926200" cy="3429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0" type="dt"/>
          </p:nvPr>
        </p:nvSpPr>
        <p:spPr>
          <a:xfrm>
            <a:off x="457200" y="6377940"/>
            <a:ext cx="2103000" cy="342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2" type="sldNum"/>
          </p:nvPr>
        </p:nvSpPr>
        <p:spPr>
          <a:xfrm>
            <a:off x="8491981" y="6449364"/>
            <a:ext cx="128400" cy="1779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1" i="0" sz="1200">
                <a:solidFill>
                  <a:schemeClr val="lt1"/>
                </a:solidFill>
                <a:latin typeface="Calibri"/>
                <a:ea typeface="Calibri"/>
                <a:cs typeface="Calibri"/>
                <a:sym typeface="Calibri"/>
              </a:defRPr>
            </a:lvl1pPr>
            <a:lvl2pPr indent="0" lvl="1" marL="25400" marR="0" rtl="0" algn="l">
              <a:lnSpc>
                <a:spcPct val="103333"/>
              </a:lnSpc>
              <a:spcBef>
                <a:spcPts val="0"/>
              </a:spcBef>
              <a:buNone/>
              <a:defRPr b="1" i="0" sz="1200">
                <a:solidFill>
                  <a:schemeClr val="lt1"/>
                </a:solidFill>
                <a:latin typeface="Calibri"/>
                <a:ea typeface="Calibri"/>
                <a:cs typeface="Calibri"/>
                <a:sym typeface="Calibri"/>
              </a:defRPr>
            </a:lvl2pPr>
            <a:lvl3pPr indent="0" lvl="2" marL="25400" marR="0" rtl="0" algn="l">
              <a:lnSpc>
                <a:spcPct val="103333"/>
              </a:lnSpc>
              <a:spcBef>
                <a:spcPts val="0"/>
              </a:spcBef>
              <a:buNone/>
              <a:defRPr b="1" i="0" sz="1200">
                <a:solidFill>
                  <a:schemeClr val="lt1"/>
                </a:solidFill>
                <a:latin typeface="Calibri"/>
                <a:ea typeface="Calibri"/>
                <a:cs typeface="Calibri"/>
                <a:sym typeface="Calibri"/>
              </a:defRPr>
            </a:lvl3pPr>
            <a:lvl4pPr indent="0" lvl="3" marL="25400" marR="0" rtl="0" algn="l">
              <a:lnSpc>
                <a:spcPct val="103333"/>
              </a:lnSpc>
              <a:spcBef>
                <a:spcPts val="0"/>
              </a:spcBef>
              <a:buNone/>
              <a:defRPr b="1" i="0" sz="1200">
                <a:solidFill>
                  <a:schemeClr val="lt1"/>
                </a:solidFill>
                <a:latin typeface="Calibri"/>
                <a:ea typeface="Calibri"/>
                <a:cs typeface="Calibri"/>
                <a:sym typeface="Calibri"/>
              </a:defRPr>
            </a:lvl4pPr>
            <a:lvl5pPr indent="0" lvl="4" marL="25400" marR="0" rtl="0" algn="l">
              <a:lnSpc>
                <a:spcPct val="103333"/>
              </a:lnSpc>
              <a:spcBef>
                <a:spcPts val="0"/>
              </a:spcBef>
              <a:buNone/>
              <a:defRPr b="1" i="0" sz="1200">
                <a:solidFill>
                  <a:schemeClr val="lt1"/>
                </a:solidFill>
                <a:latin typeface="Calibri"/>
                <a:ea typeface="Calibri"/>
                <a:cs typeface="Calibri"/>
                <a:sym typeface="Calibri"/>
              </a:defRPr>
            </a:lvl5pPr>
            <a:lvl6pPr indent="0" lvl="5" marL="25400" marR="0" rtl="0" algn="l">
              <a:lnSpc>
                <a:spcPct val="103333"/>
              </a:lnSpc>
              <a:spcBef>
                <a:spcPts val="0"/>
              </a:spcBef>
              <a:buNone/>
              <a:defRPr b="1" i="0" sz="1200">
                <a:solidFill>
                  <a:schemeClr val="lt1"/>
                </a:solidFill>
                <a:latin typeface="Calibri"/>
                <a:ea typeface="Calibri"/>
                <a:cs typeface="Calibri"/>
                <a:sym typeface="Calibri"/>
              </a:defRPr>
            </a:lvl6pPr>
            <a:lvl7pPr indent="0" lvl="6" marL="25400" marR="0" rtl="0" algn="l">
              <a:lnSpc>
                <a:spcPct val="103333"/>
              </a:lnSpc>
              <a:spcBef>
                <a:spcPts val="0"/>
              </a:spcBef>
              <a:buNone/>
              <a:defRPr b="1" i="0" sz="1200">
                <a:solidFill>
                  <a:schemeClr val="lt1"/>
                </a:solidFill>
                <a:latin typeface="Calibri"/>
                <a:ea typeface="Calibri"/>
                <a:cs typeface="Calibri"/>
                <a:sym typeface="Calibri"/>
              </a:defRPr>
            </a:lvl7pPr>
            <a:lvl8pPr indent="0" lvl="7" marL="25400" marR="0" rtl="0" algn="l">
              <a:lnSpc>
                <a:spcPct val="103333"/>
              </a:lnSpc>
              <a:spcBef>
                <a:spcPts val="0"/>
              </a:spcBef>
              <a:buNone/>
              <a:defRPr b="1" i="0" sz="1200">
                <a:solidFill>
                  <a:schemeClr val="lt1"/>
                </a:solidFill>
                <a:latin typeface="Calibri"/>
                <a:ea typeface="Calibri"/>
                <a:cs typeface="Calibri"/>
                <a:sym typeface="Calibri"/>
              </a:defRPr>
            </a:lvl8pPr>
            <a:lvl9pPr indent="0" lvl="8" marL="25400" marR="0" rtl="0" algn="l">
              <a:lnSpc>
                <a:spcPct val="103333"/>
              </a:lnSpc>
              <a:spcBef>
                <a:spcPts val="0"/>
              </a:spcBef>
              <a:buNone/>
              <a:defRPr b="1" i="0" sz="1200">
                <a:solidFill>
                  <a:schemeClr val="lt1"/>
                </a:solidFill>
                <a:latin typeface="Calibri"/>
                <a:ea typeface="Calibri"/>
                <a:cs typeface="Calibri"/>
                <a:sym typeface="Calibri"/>
              </a:defRPr>
            </a:lvl9pPr>
          </a:lstStyle>
          <a:p>
            <a:pPr indent="0" lvl="0" marL="2540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5" name="Shape 95"/>
        <p:cNvGrpSpPr/>
        <p:nvPr/>
      </p:nvGrpSpPr>
      <p:grpSpPr>
        <a:xfrm>
          <a:off x="0" y="0"/>
          <a:ext cx="0" cy="0"/>
          <a:chOff x="0" y="0"/>
          <a:chExt cx="0" cy="0"/>
        </a:xfrm>
      </p:grpSpPr>
      <p:sp>
        <p:nvSpPr>
          <p:cNvPr id="96" name="Shape 96"/>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7" name="Shape 97"/>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8" name="Shape 9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9" name="Shape 99"/>
        <p:cNvGrpSpPr/>
        <p:nvPr/>
      </p:nvGrpSpPr>
      <p:grpSpPr>
        <a:xfrm>
          <a:off x="0" y="0"/>
          <a:ext cx="0" cy="0"/>
          <a:chOff x="0" y="0"/>
          <a:chExt cx="0" cy="0"/>
        </a:xfrm>
      </p:grpSpPr>
      <p:sp>
        <p:nvSpPr>
          <p:cNvPr id="100" name="Shape 100"/>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1" name="Shape 10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2" name="Shape 102"/>
        <p:cNvGrpSpPr/>
        <p:nvPr/>
      </p:nvGrpSpPr>
      <p:grpSpPr>
        <a:xfrm>
          <a:off x="0" y="0"/>
          <a:ext cx="0" cy="0"/>
          <a:chOff x="0" y="0"/>
          <a:chExt cx="0" cy="0"/>
        </a:xfrm>
      </p:grpSpPr>
      <p:sp>
        <p:nvSpPr>
          <p:cNvPr id="103" name="Shape 103"/>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Shape 10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5" name="Shape 10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4796667"/>
            <a:ext cx="390300" cy="0"/>
          </a:xfrm>
          <a:prstGeom prst="straightConnector1">
            <a:avLst/>
          </a:prstGeom>
          <a:noFill/>
          <a:ln cap="flat" cmpd="sng" w="28575">
            <a:solidFill>
              <a:schemeClr val="lt2"/>
            </a:solidFill>
            <a:prstDash val="solid"/>
            <a:round/>
            <a:headEnd len="sm" w="sm" type="none"/>
            <a:tailEnd len="sm" w="sm" type="none"/>
          </a:ln>
        </p:spPr>
      </p:cxnSp>
      <p:sp>
        <p:nvSpPr>
          <p:cNvPr id="17" name="Shape 17"/>
          <p:cNvSpPr txBox="1"/>
          <p:nvPr>
            <p:ph type="title"/>
          </p:nvPr>
        </p:nvSpPr>
        <p:spPr>
          <a:xfrm>
            <a:off x="512700" y="2524400"/>
            <a:ext cx="8118600" cy="20304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06" name="Shape 106"/>
        <p:cNvGrpSpPr/>
        <p:nvPr/>
      </p:nvGrpSpPr>
      <p:grpSpPr>
        <a:xfrm>
          <a:off x="0" y="0"/>
          <a:ext cx="0" cy="0"/>
          <a:chOff x="0" y="0"/>
          <a:chExt cx="0" cy="0"/>
        </a:xfrm>
      </p:grpSpPr>
      <p:sp>
        <p:nvSpPr>
          <p:cNvPr id="107" name="Shape 10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Shape 108"/>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9" name="Shape 109"/>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0" name="Shape 1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1" name="Shape 111"/>
        <p:cNvGrpSpPr/>
        <p:nvPr/>
      </p:nvGrpSpPr>
      <p:grpSpPr>
        <a:xfrm>
          <a:off x="0" y="0"/>
          <a:ext cx="0" cy="0"/>
          <a:chOff x="0" y="0"/>
          <a:chExt cx="0" cy="0"/>
        </a:xfrm>
      </p:grpSpPr>
      <p:sp>
        <p:nvSpPr>
          <p:cNvPr id="112" name="Shape 112"/>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Shape 1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14" name="Shape 114"/>
        <p:cNvGrpSpPr/>
        <p:nvPr/>
      </p:nvGrpSpPr>
      <p:grpSpPr>
        <a:xfrm>
          <a:off x="0" y="0"/>
          <a:ext cx="0" cy="0"/>
          <a:chOff x="0" y="0"/>
          <a:chExt cx="0" cy="0"/>
        </a:xfrm>
      </p:grpSpPr>
      <p:sp>
        <p:nvSpPr>
          <p:cNvPr id="115" name="Shape 115"/>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6" name="Shape 116"/>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7" name="Shape 1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18" name="Shape 118"/>
        <p:cNvGrpSpPr/>
        <p:nvPr/>
      </p:nvGrpSpPr>
      <p:grpSpPr>
        <a:xfrm>
          <a:off x="0" y="0"/>
          <a:ext cx="0" cy="0"/>
          <a:chOff x="0" y="0"/>
          <a:chExt cx="0" cy="0"/>
        </a:xfrm>
      </p:grpSpPr>
      <p:sp>
        <p:nvSpPr>
          <p:cNvPr id="119" name="Shape 119"/>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0" name="Shape 1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1" name="Shape 121"/>
        <p:cNvGrpSpPr/>
        <p:nvPr/>
      </p:nvGrpSpPr>
      <p:grpSpPr>
        <a:xfrm>
          <a:off x="0" y="0"/>
          <a:ext cx="0" cy="0"/>
          <a:chOff x="0" y="0"/>
          <a:chExt cx="0" cy="0"/>
        </a:xfrm>
      </p:grpSpPr>
      <p:sp>
        <p:nvSpPr>
          <p:cNvPr id="122" name="Shape 122"/>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4" name="Shape 124"/>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5" name="Shape 125"/>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6" name="Shape 1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7" name="Shape 127"/>
        <p:cNvGrpSpPr/>
        <p:nvPr/>
      </p:nvGrpSpPr>
      <p:grpSpPr>
        <a:xfrm>
          <a:off x="0" y="0"/>
          <a:ext cx="0" cy="0"/>
          <a:chOff x="0" y="0"/>
          <a:chExt cx="0" cy="0"/>
        </a:xfrm>
      </p:grpSpPr>
      <p:sp>
        <p:nvSpPr>
          <p:cNvPr id="128" name="Shape 128"/>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29" name="Shape 1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0" name="Shape 130"/>
        <p:cNvGrpSpPr/>
        <p:nvPr/>
      </p:nvGrpSpPr>
      <p:grpSpPr>
        <a:xfrm>
          <a:off x="0" y="0"/>
          <a:ext cx="0" cy="0"/>
          <a:chOff x="0" y="0"/>
          <a:chExt cx="0" cy="0"/>
        </a:xfrm>
      </p:grpSpPr>
      <p:sp>
        <p:nvSpPr>
          <p:cNvPr id="131" name="Shape 13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2" name="Shape 132"/>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3" name="Shape 1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4" name="Shape 134"/>
        <p:cNvGrpSpPr/>
        <p:nvPr/>
      </p:nvGrpSpPr>
      <p:grpSpPr>
        <a:xfrm>
          <a:off x="0" y="0"/>
          <a:ext cx="0" cy="0"/>
          <a:chOff x="0" y="0"/>
          <a:chExt cx="0" cy="0"/>
        </a:xfrm>
      </p:grpSpPr>
      <p:sp>
        <p:nvSpPr>
          <p:cNvPr id="135" name="Shape 1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type="title"/>
          </p:nvPr>
        </p:nvSpPr>
        <p:spPr>
          <a:xfrm>
            <a:off x="311700" y="593367"/>
            <a:ext cx="8520600" cy="8175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562133"/>
            <a:ext cx="8520600" cy="4529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593367"/>
            <a:ext cx="8520600" cy="8175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562233"/>
            <a:ext cx="3999900" cy="4529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562233"/>
            <a:ext cx="3999900" cy="4529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593367"/>
            <a:ext cx="8520600" cy="8175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701800"/>
            <a:ext cx="5604000" cy="54543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5994000"/>
            <a:ext cx="686400" cy="0"/>
          </a:xfrm>
          <a:prstGeom prst="straightConnector1">
            <a:avLst/>
          </a:prstGeom>
          <a:noFill/>
          <a:ln cap="flat" cmpd="sng" w="19050">
            <a:solidFill>
              <a:schemeClr val="lt2"/>
            </a:solidFill>
            <a:prstDash val="solid"/>
            <a:round/>
            <a:headEnd len="sm" w="sm" type="none"/>
            <a:tailEnd len="sm" w="sm" type="none"/>
          </a:ln>
        </p:spPr>
      </p:cxnSp>
      <p:sp>
        <p:nvSpPr>
          <p:cNvPr id="42" name="Shape 42"/>
          <p:cNvSpPr txBox="1"/>
          <p:nvPr>
            <p:ph type="title"/>
          </p:nvPr>
        </p:nvSpPr>
        <p:spPr>
          <a:xfrm>
            <a:off x="265500" y="1843133"/>
            <a:ext cx="4045200" cy="17775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Shape 43"/>
          <p:cNvSpPr txBox="1"/>
          <p:nvPr>
            <p:ph idx="1" type="subTitle"/>
          </p:nvPr>
        </p:nvSpPr>
        <p:spPr>
          <a:xfrm>
            <a:off x="265500" y="3692001"/>
            <a:ext cx="4045200" cy="1794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965600"/>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3.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817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562133"/>
            <a:ext cx="8520600" cy="4529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sp>
        <p:nvSpPr>
          <p:cNvPr id="56" name="Shape 56"/>
          <p:cNvSpPr/>
          <p:nvPr/>
        </p:nvSpPr>
        <p:spPr>
          <a:xfrm>
            <a:off x="8380476" y="0"/>
            <a:ext cx="763500" cy="68580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Shape 57"/>
          <p:cNvSpPr/>
          <p:nvPr/>
        </p:nvSpPr>
        <p:spPr>
          <a:xfrm>
            <a:off x="6019800" y="6324600"/>
            <a:ext cx="2252400" cy="378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Shape 58"/>
          <p:cNvSpPr txBox="1"/>
          <p:nvPr>
            <p:ph type="title"/>
          </p:nvPr>
        </p:nvSpPr>
        <p:spPr>
          <a:xfrm>
            <a:off x="1358264" y="97028"/>
            <a:ext cx="6427500" cy="6096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rgbClr val="1F487C"/>
                </a:solidFill>
                <a:latin typeface="Times New Roman"/>
                <a:ea typeface="Times New Roman"/>
                <a:cs typeface="Times New Roman"/>
                <a:sym typeface="Times New Roman"/>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9" name="Shape 59"/>
          <p:cNvSpPr txBox="1"/>
          <p:nvPr>
            <p:ph idx="1" type="body"/>
          </p:nvPr>
        </p:nvSpPr>
        <p:spPr>
          <a:xfrm>
            <a:off x="938530" y="2105786"/>
            <a:ext cx="7266900" cy="23253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1" i="0" sz="3800" u="none" cap="none" strike="noStrike">
                <a:solidFill>
                  <a:srgbClr val="1F487C"/>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0" name="Shape 60"/>
          <p:cNvSpPr txBox="1"/>
          <p:nvPr>
            <p:ph idx="11" type="ftr"/>
          </p:nvPr>
        </p:nvSpPr>
        <p:spPr>
          <a:xfrm>
            <a:off x="3108960" y="6377940"/>
            <a:ext cx="2926200" cy="3429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0" type="dt"/>
          </p:nvPr>
        </p:nvSpPr>
        <p:spPr>
          <a:xfrm>
            <a:off x="457200" y="6377940"/>
            <a:ext cx="2103000" cy="342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8491981" y="6449364"/>
            <a:ext cx="128400" cy="177900"/>
          </a:xfrm>
          <a:prstGeom prst="rect">
            <a:avLst/>
          </a:prstGeom>
          <a:noFill/>
          <a:ln>
            <a:noFill/>
          </a:ln>
        </p:spPr>
        <p:txBody>
          <a:bodyPr anchorCtr="0" anchor="t" bIns="0" lIns="0" spcFirstLastPara="1" rIns="0" wrap="square" tIns="0">
            <a:noAutofit/>
          </a:bodyPr>
          <a:lstStyle>
            <a:lvl1pPr indent="0" lvl="0" marL="25400" marR="0" rtl="0" algn="l">
              <a:lnSpc>
                <a:spcPct val="103333"/>
              </a:lnSpc>
              <a:spcBef>
                <a:spcPts val="0"/>
              </a:spcBef>
              <a:buNone/>
              <a:defRPr b="1" i="0" sz="1200" u="none">
                <a:solidFill>
                  <a:schemeClr val="lt1"/>
                </a:solidFill>
                <a:latin typeface="Calibri"/>
                <a:ea typeface="Calibri"/>
                <a:cs typeface="Calibri"/>
                <a:sym typeface="Calibri"/>
              </a:defRPr>
            </a:lvl1pPr>
            <a:lvl2pPr indent="0" lvl="1" marL="25400" marR="0" rtl="0" algn="l">
              <a:lnSpc>
                <a:spcPct val="103333"/>
              </a:lnSpc>
              <a:spcBef>
                <a:spcPts val="0"/>
              </a:spcBef>
              <a:buNone/>
              <a:defRPr b="1" i="0" sz="1200" u="none">
                <a:solidFill>
                  <a:schemeClr val="lt1"/>
                </a:solidFill>
                <a:latin typeface="Calibri"/>
                <a:ea typeface="Calibri"/>
                <a:cs typeface="Calibri"/>
                <a:sym typeface="Calibri"/>
              </a:defRPr>
            </a:lvl2pPr>
            <a:lvl3pPr indent="0" lvl="2" marL="25400" marR="0" rtl="0" algn="l">
              <a:lnSpc>
                <a:spcPct val="103333"/>
              </a:lnSpc>
              <a:spcBef>
                <a:spcPts val="0"/>
              </a:spcBef>
              <a:buNone/>
              <a:defRPr b="1" i="0" sz="1200" u="none">
                <a:solidFill>
                  <a:schemeClr val="lt1"/>
                </a:solidFill>
                <a:latin typeface="Calibri"/>
                <a:ea typeface="Calibri"/>
                <a:cs typeface="Calibri"/>
                <a:sym typeface="Calibri"/>
              </a:defRPr>
            </a:lvl3pPr>
            <a:lvl4pPr indent="0" lvl="3" marL="25400" marR="0" rtl="0" algn="l">
              <a:lnSpc>
                <a:spcPct val="103333"/>
              </a:lnSpc>
              <a:spcBef>
                <a:spcPts val="0"/>
              </a:spcBef>
              <a:buNone/>
              <a:defRPr b="1" i="0" sz="1200" u="none">
                <a:solidFill>
                  <a:schemeClr val="lt1"/>
                </a:solidFill>
                <a:latin typeface="Calibri"/>
                <a:ea typeface="Calibri"/>
                <a:cs typeface="Calibri"/>
                <a:sym typeface="Calibri"/>
              </a:defRPr>
            </a:lvl4pPr>
            <a:lvl5pPr indent="0" lvl="4" marL="25400" marR="0" rtl="0" algn="l">
              <a:lnSpc>
                <a:spcPct val="103333"/>
              </a:lnSpc>
              <a:spcBef>
                <a:spcPts val="0"/>
              </a:spcBef>
              <a:buNone/>
              <a:defRPr b="1" i="0" sz="1200" u="none">
                <a:solidFill>
                  <a:schemeClr val="lt1"/>
                </a:solidFill>
                <a:latin typeface="Calibri"/>
                <a:ea typeface="Calibri"/>
                <a:cs typeface="Calibri"/>
                <a:sym typeface="Calibri"/>
              </a:defRPr>
            </a:lvl5pPr>
            <a:lvl6pPr indent="0" lvl="5" marL="25400" marR="0" rtl="0" algn="l">
              <a:lnSpc>
                <a:spcPct val="103333"/>
              </a:lnSpc>
              <a:spcBef>
                <a:spcPts val="0"/>
              </a:spcBef>
              <a:buNone/>
              <a:defRPr b="1" i="0" sz="1200" u="none">
                <a:solidFill>
                  <a:schemeClr val="lt1"/>
                </a:solidFill>
                <a:latin typeface="Calibri"/>
                <a:ea typeface="Calibri"/>
                <a:cs typeface="Calibri"/>
                <a:sym typeface="Calibri"/>
              </a:defRPr>
            </a:lvl6pPr>
            <a:lvl7pPr indent="0" lvl="6" marL="25400" marR="0" rtl="0" algn="l">
              <a:lnSpc>
                <a:spcPct val="103333"/>
              </a:lnSpc>
              <a:spcBef>
                <a:spcPts val="0"/>
              </a:spcBef>
              <a:buNone/>
              <a:defRPr b="1" i="0" sz="1200" u="none">
                <a:solidFill>
                  <a:schemeClr val="lt1"/>
                </a:solidFill>
                <a:latin typeface="Calibri"/>
                <a:ea typeface="Calibri"/>
                <a:cs typeface="Calibri"/>
                <a:sym typeface="Calibri"/>
              </a:defRPr>
            </a:lvl7pPr>
            <a:lvl8pPr indent="0" lvl="7" marL="25400" marR="0" rtl="0" algn="l">
              <a:lnSpc>
                <a:spcPct val="103333"/>
              </a:lnSpc>
              <a:spcBef>
                <a:spcPts val="0"/>
              </a:spcBef>
              <a:buNone/>
              <a:defRPr b="1" i="0" sz="1200" u="none">
                <a:solidFill>
                  <a:schemeClr val="lt1"/>
                </a:solidFill>
                <a:latin typeface="Calibri"/>
                <a:ea typeface="Calibri"/>
                <a:cs typeface="Calibri"/>
                <a:sym typeface="Calibri"/>
              </a:defRPr>
            </a:lvl8pPr>
            <a:lvl9pPr indent="0" lvl="8" marL="25400" marR="0" rtl="0" algn="l">
              <a:lnSpc>
                <a:spcPct val="103333"/>
              </a:lnSpc>
              <a:spcBef>
                <a:spcPts val="0"/>
              </a:spcBef>
              <a:buNone/>
              <a:defRPr b="1" i="0" sz="1200" u="none">
                <a:solidFill>
                  <a:schemeClr val="lt1"/>
                </a:solidFill>
                <a:latin typeface="Calibri"/>
                <a:ea typeface="Calibri"/>
                <a:cs typeface="Calibri"/>
                <a:sym typeface="Calibri"/>
              </a:defRPr>
            </a:lvl9pPr>
          </a:lstStyle>
          <a:p>
            <a:pPr indent="0" lvl="0" marL="2540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3" name="Shape 9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94" name="Shape 9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ctrTitle"/>
          </p:nvPr>
        </p:nvSpPr>
        <p:spPr>
          <a:xfrm>
            <a:off x="512700" y="2524400"/>
            <a:ext cx="8118600" cy="2030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Profile of a </a:t>
            </a:r>
            <a:r>
              <a:rPr lang="en"/>
              <a:t>Virginia </a:t>
            </a:r>
            <a:r>
              <a:rPr lang="en"/>
              <a:t>Graduate</a:t>
            </a:r>
            <a:endParaRPr/>
          </a:p>
        </p:txBody>
      </p:sp>
      <p:sp>
        <p:nvSpPr>
          <p:cNvPr id="141" name="Shape 141"/>
          <p:cNvSpPr txBox="1"/>
          <p:nvPr>
            <p:ph idx="1" type="subTitle"/>
          </p:nvPr>
        </p:nvSpPr>
        <p:spPr>
          <a:xfrm>
            <a:off x="512700" y="5120852"/>
            <a:ext cx="8118600" cy="1050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May 24,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idx="1" type="subTitle"/>
          </p:nvPr>
        </p:nvSpPr>
        <p:spPr>
          <a:xfrm>
            <a:off x="1154825" y="863900"/>
            <a:ext cx="7829700" cy="5307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600">
                <a:solidFill>
                  <a:srgbClr val="FFFFFF"/>
                </a:solidFill>
              </a:rPr>
              <a:t>All students should graduate from high school with the knowledge and skills to help them succeed in postsecondary education and the workplace.</a:t>
            </a:r>
            <a:endParaRPr sz="2600">
              <a:solidFill>
                <a:srgbClr val="FFFFFF"/>
              </a:solidFill>
            </a:endParaRPr>
          </a:p>
          <a:p>
            <a:pPr indent="0" lvl="0" marL="0" rtl="0">
              <a:spcBef>
                <a:spcPts val="800"/>
              </a:spcBef>
              <a:spcAft>
                <a:spcPts val="0"/>
              </a:spcAft>
              <a:buNone/>
            </a:pPr>
            <a:r>
              <a:t/>
            </a:r>
            <a:endParaRPr sz="2600">
              <a:solidFill>
                <a:srgbClr val="FFFFFF"/>
              </a:solidFill>
            </a:endParaRPr>
          </a:p>
          <a:p>
            <a:pPr indent="0" lvl="0" marL="0" rtl="0">
              <a:spcBef>
                <a:spcPts val="800"/>
              </a:spcBef>
              <a:spcAft>
                <a:spcPts val="0"/>
              </a:spcAft>
              <a:buNone/>
            </a:pPr>
            <a:r>
              <a:rPr lang="en" sz="2600">
                <a:solidFill>
                  <a:srgbClr val="FFFFFF"/>
                </a:solidFill>
              </a:rPr>
              <a:t>To be able to prosper in an interdependent world, each student should acquire a body of essential knowledge and skills, including literacy and math skills. To this end, schools should encourage students to assume a well-rounded, rigorous, and challenging course of study that consists of core academic courses as well as a variety of elective courses.</a:t>
            </a:r>
            <a:endParaRPr sz="2600">
              <a:solidFill>
                <a:srgbClr val="FFFFFF"/>
              </a:solidFill>
            </a:endParaRPr>
          </a:p>
          <a:p>
            <a:pPr indent="0" lvl="0" marL="0" rtl="0">
              <a:spcBef>
                <a:spcPts val="800"/>
              </a:spcBef>
              <a:spcAft>
                <a:spcPts val="0"/>
              </a:spcAft>
              <a:buNone/>
            </a:pPr>
            <a:r>
              <a:t/>
            </a:r>
            <a:endParaRPr b="1">
              <a:solidFill>
                <a:srgbClr val="FFFFFF"/>
              </a:solidFill>
            </a:endParaRPr>
          </a:p>
          <a:p>
            <a:pPr indent="-381000" lvl="0" marL="457200" rtl="0" algn="r">
              <a:spcBef>
                <a:spcPts val="800"/>
              </a:spcBef>
              <a:spcAft>
                <a:spcPts val="0"/>
              </a:spcAft>
              <a:buClr>
                <a:srgbClr val="FFFFFF"/>
              </a:buClr>
              <a:buSzPts val="2400"/>
              <a:buChar char="-"/>
            </a:pPr>
            <a:r>
              <a:rPr b="1" lang="en">
                <a:solidFill>
                  <a:srgbClr val="FFFFFF"/>
                </a:solidFill>
              </a:rPr>
              <a:t>National Association of Secondary School Principals</a:t>
            </a:r>
            <a:endParaRPr b="1">
              <a:solidFill>
                <a:srgbClr val="FFFFFF"/>
              </a:solidFill>
            </a:endParaRPr>
          </a:p>
          <a:p>
            <a:pPr indent="0" lvl="0" marL="0" rtl="0">
              <a:spcBef>
                <a:spcPts val="800"/>
              </a:spcBef>
              <a:spcAft>
                <a:spcPts val="0"/>
              </a:spcAft>
              <a:buNone/>
            </a:pPr>
            <a:r>
              <a:t/>
            </a:r>
            <a:endParaRPr>
              <a:solidFill>
                <a:schemeClr val="dk1"/>
              </a:solidFill>
              <a:latin typeface="Arial"/>
              <a:ea typeface="Arial"/>
              <a:cs typeface="Arial"/>
              <a:sym typeface="Arial"/>
            </a:endParaRPr>
          </a:p>
          <a:p>
            <a:pPr indent="0" lvl="0" marL="0" rtl="0">
              <a:spcBef>
                <a:spcPts val="0"/>
              </a:spcBef>
              <a:spcAft>
                <a:spcPts val="0"/>
              </a:spcAft>
              <a:buNone/>
            </a:pPr>
            <a:r>
              <a:t/>
            </a:r>
            <a:endParaRPr b="1" sz="1400">
              <a:solidFill>
                <a:schemeClr val="dk1"/>
              </a:solidFill>
              <a:highlight>
                <a:srgbClr val="FFFFFF"/>
              </a:highlight>
              <a:latin typeface="Arial"/>
              <a:ea typeface="Arial"/>
              <a:cs typeface="Arial"/>
              <a:sym typeface="Arial"/>
            </a:endParaRPr>
          </a:p>
          <a:p>
            <a:pPr indent="0" lvl="0" marL="0" rtl="0">
              <a:spcBef>
                <a:spcPts val="800"/>
              </a:spcBef>
              <a:spcAft>
                <a:spcPts val="0"/>
              </a:spcAft>
              <a:buNone/>
            </a:pPr>
            <a:r>
              <a:t/>
            </a:r>
            <a:endParaRPr sz="1400">
              <a:solidFill>
                <a:srgbClr val="000000"/>
              </a:solidFill>
              <a:latin typeface="Arial"/>
              <a:ea typeface="Arial"/>
              <a:cs typeface="Arial"/>
              <a:sym typeface="Arial"/>
            </a:endParaRPr>
          </a:p>
          <a:p>
            <a:pPr indent="0" lvl="0" marL="0" rtl="0">
              <a:spcBef>
                <a:spcPts val="0"/>
              </a:spcBef>
              <a:spcAft>
                <a:spcPts val="0"/>
              </a:spcAft>
              <a:buNone/>
            </a:pPr>
            <a:r>
              <a:t/>
            </a:r>
            <a:endParaRPr/>
          </a:p>
        </p:txBody>
      </p:sp>
      <p:sp>
        <p:nvSpPr>
          <p:cNvPr id="202" name="Shape 202"/>
          <p:cNvSpPr txBox="1"/>
          <p:nvPr>
            <p:ph idx="4294967295" type="title"/>
          </p:nvPr>
        </p:nvSpPr>
        <p:spPr>
          <a:xfrm>
            <a:off x="311700" y="-8"/>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Support for Profile of a Graduate...</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593367"/>
            <a:ext cx="8520600" cy="81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Recognizing the Profile of a Graduate...</a:t>
            </a:r>
            <a:endParaRPr b="1"/>
          </a:p>
        </p:txBody>
      </p:sp>
      <p:pic>
        <p:nvPicPr>
          <p:cNvPr id="208" name="Shape 208"/>
          <p:cNvPicPr preferRelativeResize="0"/>
          <p:nvPr/>
        </p:nvPicPr>
        <p:blipFill>
          <a:blip r:embed="rId3">
            <a:alphaModFix/>
          </a:blip>
          <a:stretch>
            <a:fillRect/>
          </a:stretch>
        </p:blipFill>
        <p:spPr>
          <a:xfrm>
            <a:off x="471950" y="1849625"/>
            <a:ext cx="3676425" cy="3676425"/>
          </a:xfrm>
          <a:prstGeom prst="rect">
            <a:avLst/>
          </a:prstGeom>
          <a:noFill/>
          <a:ln>
            <a:noFill/>
          </a:ln>
        </p:spPr>
      </p:pic>
      <p:pic>
        <p:nvPicPr>
          <p:cNvPr id="209" name="Shape 209"/>
          <p:cNvPicPr preferRelativeResize="0"/>
          <p:nvPr/>
        </p:nvPicPr>
        <p:blipFill>
          <a:blip r:embed="rId4">
            <a:alphaModFix/>
          </a:blip>
          <a:stretch>
            <a:fillRect/>
          </a:stretch>
        </p:blipFill>
        <p:spPr>
          <a:xfrm>
            <a:off x="4772146" y="1849625"/>
            <a:ext cx="4060155" cy="3676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1145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latin typeface="Old Standard TT"/>
                <a:ea typeface="Old Standard TT"/>
                <a:cs typeface="Old Standard TT"/>
                <a:sym typeface="Old Standard TT"/>
              </a:rPr>
              <a:t>WPS Currently Recognizes….</a:t>
            </a:r>
            <a:endParaRPr b="1">
              <a:latin typeface="Old Standard TT"/>
              <a:ea typeface="Old Standard TT"/>
              <a:cs typeface="Old Standard TT"/>
              <a:sym typeface="Old Standard TT"/>
            </a:endParaRPr>
          </a:p>
        </p:txBody>
      </p:sp>
      <p:sp>
        <p:nvSpPr>
          <p:cNvPr id="215" name="Shape 215"/>
          <p:cNvSpPr txBox="1"/>
          <p:nvPr>
            <p:ph idx="1" type="body"/>
          </p:nvPr>
        </p:nvSpPr>
        <p:spPr>
          <a:xfrm>
            <a:off x="311700" y="652675"/>
            <a:ext cx="8520600" cy="5439300"/>
          </a:xfrm>
          <a:prstGeom prst="rect">
            <a:avLst/>
          </a:prstGeom>
        </p:spPr>
        <p:txBody>
          <a:bodyPr anchorCtr="0" anchor="t" bIns="91425" lIns="91425" spcFirstLastPara="1" rIns="91425" wrap="square" tIns="91425">
            <a:noAutofit/>
          </a:bodyPr>
          <a:lstStyle/>
          <a:p>
            <a:pPr indent="-381000" lvl="0" marL="457200" rtl="0">
              <a:lnSpc>
                <a:spcPct val="100000"/>
              </a:lnSpc>
              <a:spcBef>
                <a:spcPts val="0"/>
              </a:spcBef>
              <a:spcAft>
                <a:spcPts val="0"/>
              </a:spcAft>
              <a:buClr>
                <a:schemeClr val="dk1"/>
              </a:buClr>
              <a:buSzPts val="2400"/>
              <a:buChar char="●"/>
            </a:pPr>
            <a:r>
              <a:rPr b="1" lang="en" sz="2400">
                <a:solidFill>
                  <a:schemeClr val="dk1"/>
                </a:solidFill>
                <a:latin typeface="Old Standard TT"/>
                <a:ea typeface="Old Standard TT"/>
                <a:cs typeface="Old Standard TT"/>
                <a:sym typeface="Old Standard TT"/>
              </a:rPr>
              <a:t>Valedictorian</a:t>
            </a:r>
            <a:r>
              <a:rPr lang="en" sz="2400">
                <a:solidFill>
                  <a:schemeClr val="dk1"/>
                </a:solidFill>
                <a:latin typeface="Old Standard TT"/>
                <a:ea typeface="Old Standard TT"/>
                <a:cs typeface="Old Standard TT"/>
                <a:sym typeface="Old Standard TT"/>
              </a:rPr>
              <a:t> is an academic title of success for  the student with the highest ranking Grade Point Average.</a:t>
            </a:r>
            <a:endParaRPr sz="2400">
              <a:solidFill>
                <a:schemeClr val="dk1"/>
              </a:solidFill>
              <a:latin typeface="Old Standard TT"/>
              <a:ea typeface="Old Standard TT"/>
              <a:cs typeface="Old Standard TT"/>
              <a:sym typeface="Old Standard TT"/>
            </a:endParaRPr>
          </a:p>
          <a:p>
            <a:pPr indent="0" lvl="0" marL="0" rtl="0">
              <a:lnSpc>
                <a:spcPct val="100000"/>
              </a:lnSpc>
              <a:spcBef>
                <a:spcPts val="200"/>
              </a:spcBef>
              <a:spcAft>
                <a:spcPts val="0"/>
              </a:spcAft>
              <a:buNone/>
            </a:pPr>
            <a:r>
              <a:t/>
            </a:r>
            <a:endParaRPr sz="2400">
              <a:solidFill>
                <a:schemeClr val="dk1"/>
              </a:solidFill>
              <a:latin typeface="Old Standard TT"/>
              <a:ea typeface="Old Standard TT"/>
              <a:cs typeface="Old Standard TT"/>
              <a:sym typeface="Old Standard TT"/>
            </a:endParaRPr>
          </a:p>
          <a:p>
            <a:pPr indent="-381000" lvl="0" marL="457200" rtl="0">
              <a:lnSpc>
                <a:spcPct val="100000"/>
              </a:lnSpc>
              <a:spcBef>
                <a:spcPts val="200"/>
              </a:spcBef>
              <a:spcAft>
                <a:spcPts val="0"/>
              </a:spcAft>
              <a:buClr>
                <a:schemeClr val="dk1"/>
              </a:buClr>
              <a:buSzPts val="2400"/>
              <a:buChar char="●"/>
            </a:pPr>
            <a:r>
              <a:rPr b="1" lang="en" sz="2400">
                <a:solidFill>
                  <a:schemeClr val="dk1"/>
                </a:solidFill>
                <a:latin typeface="Old Standard TT"/>
                <a:ea typeface="Old Standard TT"/>
                <a:cs typeface="Old Standard TT"/>
                <a:sym typeface="Old Standard TT"/>
              </a:rPr>
              <a:t>Salutatorian</a:t>
            </a:r>
            <a:r>
              <a:rPr lang="en" sz="2400">
                <a:solidFill>
                  <a:schemeClr val="dk1"/>
                </a:solidFill>
                <a:latin typeface="Old Standard TT"/>
                <a:ea typeface="Old Standard TT"/>
                <a:cs typeface="Old Standard TT"/>
                <a:sym typeface="Old Standard TT"/>
              </a:rPr>
              <a:t> is an academic title of success for  the second-highest ranking Grade Point Average.</a:t>
            </a:r>
            <a:endParaRPr sz="2400">
              <a:solidFill>
                <a:schemeClr val="dk1"/>
              </a:solidFill>
              <a:latin typeface="Old Standard TT"/>
              <a:ea typeface="Old Standard TT"/>
              <a:cs typeface="Old Standard TT"/>
              <a:sym typeface="Old Standard TT"/>
            </a:endParaRPr>
          </a:p>
          <a:p>
            <a:pPr indent="0" lvl="0" marL="0" rtl="0">
              <a:lnSpc>
                <a:spcPct val="100000"/>
              </a:lnSpc>
              <a:spcBef>
                <a:spcPts val="1600"/>
              </a:spcBef>
              <a:spcAft>
                <a:spcPts val="0"/>
              </a:spcAft>
              <a:buNone/>
            </a:pPr>
            <a:r>
              <a:t/>
            </a:r>
            <a:endParaRPr sz="600">
              <a:solidFill>
                <a:schemeClr val="dk1"/>
              </a:solidFill>
              <a:latin typeface="Old Standard TT"/>
              <a:ea typeface="Old Standard TT"/>
              <a:cs typeface="Old Standard TT"/>
              <a:sym typeface="Old Standard TT"/>
            </a:endParaRPr>
          </a:p>
          <a:p>
            <a:pPr indent="-381000" lvl="0" marL="457200" rtl="0">
              <a:lnSpc>
                <a:spcPct val="100000"/>
              </a:lnSpc>
              <a:spcBef>
                <a:spcPts val="1600"/>
              </a:spcBef>
              <a:spcAft>
                <a:spcPts val="0"/>
              </a:spcAft>
              <a:buClr>
                <a:schemeClr val="dk1"/>
              </a:buClr>
              <a:buSzPts val="2400"/>
              <a:buChar char="●"/>
            </a:pPr>
            <a:r>
              <a:rPr b="1" lang="en" sz="2400">
                <a:solidFill>
                  <a:schemeClr val="dk1"/>
                </a:solidFill>
                <a:latin typeface="Old Standard TT"/>
                <a:ea typeface="Old Standard TT"/>
                <a:cs typeface="Old Standard TT"/>
                <a:sym typeface="Old Standard TT"/>
              </a:rPr>
              <a:t>Graduate with High Honors </a:t>
            </a:r>
            <a:r>
              <a:rPr lang="en" sz="2400">
                <a:solidFill>
                  <a:schemeClr val="dk1"/>
                </a:solidFill>
                <a:latin typeface="Old Standard TT"/>
                <a:ea typeface="Old Standard TT"/>
                <a:cs typeface="Old Standard TT"/>
                <a:sym typeface="Old Standard TT"/>
              </a:rPr>
              <a:t>Students with GPA of 3.75 and above</a:t>
            </a:r>
            <a:endParaRPr sz="2400">
              <a:solidFill>
                <a:schemeClr val="dk1"/>
              </a:solidFill>
              <a:latin typeface="Old Standard TT"/>
              <a:ea typeface="Old Standard TT"/>
              <a:cs typeface="Old Standard TT"/>
              <a:sym typeface="Old Standard TT"/>
            </a:endParaRPr>
          </a:p>
          <a:p>
            <a:pPr indent="0" lvl="0" marL="0" rtl="0">
              <a:lnSpc>
                <a:spcPct val="100000"/>
              </a:lnSpc>
              <a:spcBef>
                <a:spcPts val="1600"/>
              </a:spcBef>
              <a:spcAft>
                <a:spcPts val="0"/>
              </a:spcAft>
              <a:buNone/>
            </a:pPr>
            <a:r>
              <a:t/>
            </a:r>
            <a:endParaRPr sz="600">
              <a:solidFill>
                <a:schemeClr val="dk1"/>
              </a:solidFill>
              <a:latin typeface="Old Standard TT"/>
              <a:ea typeface="Old Standard TT"/>
              <a:cs typeface="Old Standard TT"/>
              <a:sym typeface="Old Standard TT"/>
            </a:endParaRPr>
          </a:p>
          <a:p>
            <a:pPr indent="-381000" lvl="0" marL="457200" rtl="0">
              <a:lnSpc>
                <a:spcPct val="100000"/>
              </a:lnSpc>
              <a:spcBef>
                <a:spcPts val="1600"/>
              </a:spcBef>
              <a:spcAft>
                <a:spcPts val="0"/>
              </a:spcAft>
              <a:buClr>
                <a:schemeClr val="dk1"/>
              </a:buClr>
              <a:buSzPts val="2400"/>
              <a:buChar char="●"/>
            </a:pPr>
            <a:r>
              <a:rPr b="1" lang="en" sz="2400">
                <a:solidFill>
                  <a:schemeClr val="dk1"/>
                </a:solidFill>
                <a:latin typeface="Old Standard TT"/>
                <a:ea typeface="Old Standard TT"/>
                <a:cs typeface="Old Standard TT"/>
                <a:sym typeface="Old Standard TT"/>
              </a:rPr>
              <a:t>Graduate with Honors</a:t>
            </a:r>
            <a:r>
              <a:rPr lang="en" sz="2400">
                <a:solidFill>
                  <a:schemeClr val="dk1"/>
                </a:solidFill>
                <a:latin typeface="Old Standard TT"/>
                <a:ea typeface="Old Standard TT"/>
                <a:cs typeface="Old Standard TT"/>
                <a:sym typeface="Old Standard TT"/>
              </a:rPr>
              <a:t> Students with GPA of 3.50 to 3.74</a:t>
            </a:r>
            <a:endParaRPr sz="1400">
              <a:solidFill>
                <a:schemeClr val="dk1"/>
              </a:solidFill>
              <a:latin typeface="Old Standard TT"/>
              <a:ea typeface="Old Standard TT"/>
              <a:cs typeface="Old Standard TT"/>
              <a:sym typeface="Old Standard TT"/>
            </a:endParaRPr>
          </a:p>
        </p:txBody>
      </p:sp>
      <p:pic>
        <p:nvPicPr>
          <p:cNvPr id="216" name="Shape 216"/>
          <p:cNvPicPr preferRelativeResize="0"/>
          <p:nvPr/>
        </p:nvPicPr>
        <p:blipFill>
          <a:blip r:embed="rId3">
            <a:alphaModFix/>
          </a:blip>
          <a:stretch>
            <a:fillRect/>
          </a:stretch>
        </p:blipFill>
        <p:spPr>
          <a:xfrm>
            <a:off x="2548975" y="4862475"/>
            <a:ext cx="3437700" cy="192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235950" y="184392"/>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latin typeface="Old Standard TT"/>
                <a:ea typeface="Old Standard TT"/>
                <a:cs typeface="Old Standard TT"/>
                <a:sym typeface="Old Standard TT"/>
              </a:rPr>
              <a:t>Point to Ponder...</a:t>
            </a:r>
            <a:endParaRPr b="1">
              <a:latin typeface="Old Standard TT"/>
              <a:ea typeface="Old Standard TT"/>
              <a:cs typeface="Old Standard TT"/>
              <a:sym typeface="Old Standard TT"/>
            </a:endParaRPr>
          </a:p>
        </p:txBody>
      </p:sp>
      <p:sp>
        <p:nvSpPr>
          <p:cNvPr id="222" name="Shape 222"/>
          <p:cNvSpPr txBox="1"/>
          <p:nvPr>
            <p:ph idx="1" type="body"/>
          </p:nvPr>
        </p:nvSpPr>
        <p:spPr>
          <a:xfrm>
            <a:off x="235950" y="739275"/>
            <a:ext cx="8709000" cy="6055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solidFill>
                  <a:srgbClr val="000000"/>
                </a:solidFill>
                <a:latin typeface="Old Standard TT"/>
                <a:ea typeface="Old Standard TT"/>
                <a:cs typeface="Old Standard TT"/>
                <a:sym typeface="Old Standard TT"/>
              </a:rPr>
              <a:t>“</a:t>
            </a:r>
            <a:r>
              <a:rPr lang="en" sz="2400">
                <a:solidFill>
                  <a:srgbClr val="000000"/>
                </a:solidFill>
                <a:latin typeface="Old Standard TT"/>
                <a:ea typeface="Old Standard TT"/>
                <a:cs typeface="Old Standard TT"/>
                <a:sym typeface="Old Standard TT"/>
              </a:rPr>
              <a:t>Efforts to improve the academic achievement of all students and to prepare each and every student for postsecondary education and training have rendered past methods of sorting and comparing students obsolete.” </a:t>
            </a:r>
            <a:endParaRPr sz="2400">
              <a:solidFill>
                <a:srgbClr val="000000"/>
              </a:solidFill>
              <a:latin typeface="Old Standard TT"/>
              <a:ea typeface="Old Standard TT"/>
              <a:cs typeface="Old Standard TT"/>
              <a:sym typeface="Old Standard TT"/>
            </a:endParaRPr>
          </a:p>
          <a:p>
            <a:pPr indent="0" lvl="0" marL="0">
              <a:spcBef>
                <a:spcPts val="1600"/>
              </a:spcBef>
              <a:spcAft>
                <a:spcPts val="0"/>
              </a:spcAft>
              <a:buNone/>
            </a:pPr>
            <a:r>
              <a:rPr lang="en" sz="2400">
                <a:solidFill>
                  <a:srgbClr val="000000"/>
                </a:solidFill>
                <a:latin typeface="Old Standard TT"/>
                <a:ea typeface="Old Standard TT"/>
                <a:cs typeface="Old Standard TT"/>
                <a:sym typeface="Old Standard TT"/>
              </a:rPr>
              <a:t>“Research indicates that up to 50% of schools no longer report class rank.”</a:t>
            </a:r>
            <a:endParaRPr sz="2400">
              <a:solidFill>
                <a:srgbClr val="000000"/>
              </a:solidFill>
              <a:latin typeface="Old Standard TT"/>
              <a:ea typeface="Old Standard TT"/>
              <a:cs typeface="Old Standard TT"/>
              <a:sym typeface="Old Standard TT"/>
            </a:endParaRPr>
          </a:p>
          <a:p>
            <a:pPr indent="0" lvl="0" marL="0" rtl="0">
              <a:spcBef>
                <a:spcPts val="1600"/>
              </a:spcBef>
              <a:spcAft>
                <a:spcPts val="0"/>
              </a:spcAft>
              <a:buNone/>
            </a:pPr>
            <a:r>
              <a:rPr lang="en" sz="2400">
                <a:solidFill>
                  <a:srgbClr val="000000"/>
                </a:solidFill>
                <a:latin typeface="Old Standard TT"/>
                <a:ea typeface="Old Standard TT"/>
                <a:cs typeface="Old Standard TT"/>
                <a:sym typeface="Old Standard TT"/>
              </a:rPr>
              <a:t>“Schools should hold high expectations for all students and should promote academic excellence for each and every student, not just a select few.”</a:t>
            </a:r>
            <a:endParaRPr sz="2400">
              <a:solidFill>
                <a:srgbClr val="000000"/>
              </a:solidFill>
              <a:latin typeface="Old Standard TT"/>
              <a:ea typeface="Old Standard TT"/>
              <a:cs typeface="Old Standard TT"/>
              <a:sym typeface="Old Standard TT"/>
            </a:endParaRPr>
          </a:p>
          <a:p>
            <a:pPr indent="0" lvl="0" marL="0" rtl="0">
              <a:spcBef>
                <a:spcPts val="800"/>
              </a:spcBef>
              <a:spcAft>
                <a:spcPts val="0"/>
              </a:spcAft>
              <a:buNone/>
            </a:pPr>
            <a:r>
              <a:rPr lang="en" sz="2400">
                <a:solidFill>
                  <a:srgbClr val="000000"/>
                </a:solidFill>
                <a:latin typeface="Old Standard TT"/>
                <a:ea typeface="Old Standard TT"/>
                <a:cs typeface="Old Standard TT"/>
                <a:sym typeface="Old Standard TT"/>
              </a:rPr>
              <a:t>“Schools should encourage and recognize academic excellence in a spirit of cooperation, not intense competition that sets one student against another.”</a:t>
            </a:r>
            <a:endParaRPr sz="2400">
              <a:solidFill>
                <a:srgbClr val="000000"/>
              </a:solidFill>
              <a:latin typeface="Old Standard TT"/>
              <a:ea typeface="Old Standard TT"/>
              <a:cs typeface="Old Standard TT"/>
              <a:sym typeface="Old Standard TT"/>
            </a:endParaRPr>
          </a:p>
          <a:p>
            <a:pPr indent="0" lvl="0" marL="0" rtl="0">
              <a:spcBef>
                <a:spcPts val="800"/>
              </a:spcBef>
              <a:spcAft>
                <a:spcPts val="1600"/>
              </a:spcAft>
              <a:buNone/>
            </a:pPr>
            <a:r>
              <a:rPr lang="en" sz="1400">
                <a:solidFill>
                  <a:srgbClr val="000000"/>
                </a:solidFill>
                <a:highlight>
                  <a:srgbClr val="FFFFFF"/>
                </a:highlight>
                <a:latin typeface="Old Standard TT"/>
                <a:ea typeface="Old Standard TT"/>
                <a:cs typeface="Old Standard TT"/>
                <a:sym typeface="Old Standard TT"/>
              </a:rPr>
              <a:t>									(National Association of Secondary School Principals)</a:t>
            </a:r>
            <a:endParaRPr sz="1400">
              <a:solidFill>
                <a:srgbClr val="000000"/>
              </a:solidFill>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86417"/>
            <a:ext cx="8520600" cy="7635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800"/>
              </a:spcAft>
              <a:buClr>
                <a:schemeClr val="dk1"/>
              </a:buClr>
              <a:buSzPts val="1100"/>
              <a:buFont typeface="Arial"/>
              <a:buNone/>
            </a:pPr>
            <a:r>
              <a:rPr b="1" lang="en" sz="2400"/>
              <a:t>More Points to Ponder...</a:t>
            </a:r>
            <a:endParaRPr b="1" sz="2400"/>
          </a:p>
        </p:txBody>
      </p:sp>
      <p:sp>
        <p:nvSpPr>
          <p:cNvPr id="228" name="Shape 228"/>
          <p:cNvSpPr txBox="1"/>
          <p:nvPr>
            <p:ph idx="1" type="body"/>
          </p:nvPr>
        </p:nvSpPr>
        <p:spPr>
          <a:xfrm>
            <a:off x="311700" y="1085325"/>
            <a:ext cx="8520600" cy="57726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2400">
              <a:solidFill>
                <a:srgbClr val="000000"/>
              </a:solidFill>
              <a:latin typeface="Old Standard TT"/>
              <a:ea typeface="Old Standard TT"/>
              <a:cs typeface="Old Standard TT"/>
              <a:sym typeface="Old Standard TT"/>
            </a:endParaRPr>
          </a:p>
          <a:p>
            <a:pPr indent="0" lvl="0" marL="0" rtl="0">
              <a:spcBef>
                <a:spcPts val="800"/>
              </a:spcBef>
              <a:spcAft>
                <a:spcPts val="0"/>
              </a:spcAft>
              <a:buNone/>
            </a:pPr>
            <a:r>
              <a:rPr lang="en" sz="2400">
                <a:solidFill>
                  <a:srgbClr val="000000"/>
                </a:solidFill>
                <a:latin typeface="Old Standard TT"/>
                <a:ea typeface="Old Standard TT"/>
                <a:cs typeface="Old Standard TT"/>
                <a:sym typeface="Old Standard TT"/>
              </a:rPr>
              <a:t>“A system of class rank should not carry with it an underlying assumption that academic success is a scarce commodity available only to a select few students.”</a:t>
            </a:r>
            <a:endParaRPr sz="2400">
              <a:solidFill>
                <a:srgbClr val="000000"/>
              </a:solidFill>
              <a:latin typeface="Old Standard TT"/>
              <a:ea typeface="Old Standard TT"/>
              <a:cs typeface="Old Standard TT"/>
              <a:sym typeface="Old Standard TT"/>
            </a:endParaRPr>
          </a:p>
          <a:p>
            <a:pPr indent="0" lvl="0" marL="0" rtl="0">
              <a:spcBef>
                <a:spcPts val="800"/>
              </a:spcBef>
              <a:spcAft>
                <a:spcPts val="0"/>
              </a:spcAft>
              <a:buNone/>
            </a:pPr>
            <a:r>
              <a:t/>
            </a:r>
            <a:endParaRPr sz="2400">
              <a:solidFill>
                <a:srgbClr val="000000"/>
              </a:solidFill>
              <a:latin typeface="Old Standard TT"/>
              <a:ea typeface="Old Standard TT"/>
              <a:cs typeface="Old Standard TT"/>
              <a:sym typeface="Old Standard TT"/>
            </a:endParaRPr>
          </a:p>
          <a:p>
            <a:pPr indent="0" lvl="0" marL="0" rtl="0">
              <a:spcBef>
                <a:spcPts val="800"/>
              </a:spcBef>
              <a:spcAft>
                <a:spcPts val="0"/>
              </a:spcAft>
              <a:buNone/>
            </a:pPr>
            <a:r>
              <a:rPr lang="en" sz="2400">
                <a:solidFill>
                  <a:schemeClr val="dk1"/>
                </a:solidFill>
                <a:latin typeface="Old Standard TT"/>
                <a:ea typeface="Old Standard TT"/>
                <a:cs typeface="Old Standard TT"/>
                <a:sym typeface="Old Standard TT"/>
              </a:rPr>
              <a:t>“The system of calculating class rank should allow students to improve through persistence and hard work and should ensure that the success of one student should not be at the expense of another student.”</a:t>
            </a:r>
            <a:endParaRPr sz="2400">
              <a:solidFill>
                <a:schemeClr val="dk1"/>
              </a:solidFill>
              <a:latin typeface="Old Standard TT"/>
              <a:ea typeface="Old Standard TT"/>
              <a:cs typeface="Old Standard TT"/>
              <a:sym typeface="Old Standard TT"/>
            </a:endParaRPr>
          </a:p>
          <a:p>
            <a:pPr indent="0" lvl="0" marL="0" rtl="0">
              <a:spcBef>
                <a:spcPts val="800"/>
              </a:spcBef>
              <a:spcAft>
                <a:spcPts val="0"/>
              </a:spcAft>
              <a:buNone/>
            </a:pPr>
            <a:r>
              <a:t/>
            </a:r>
            <a:endParaRPr sz="2400">
              <a:solidFill>
                <a:schemeClr val="dk1"/>
              </a:solidFill>
              <a:latin typeface="Old Standard TT"/>
              <a:ea typeface="Old Standard TT"/>
              <a:cs typeface="Old Standard TT"/>
              <a:sym typeface="Old Standard TT"/>
            </a:endParaRPr>
          </a:p>
          <a:p>
            <a:pPr indent="0" lvl="0" marL="0" rtl="0">
              <a:spcBef>
                <a:spcPts val="800"/>
              </a:spcBef>
              <a:spcAft>
                <a:spcPts val="0"/>
              </a:spcAft>
              <a:buNone/>
            </a:pPr>
            <a:r>
              <a:t/>
            </a:r>
            <a:endParaRPr sz="2400">
              <a:solidFill>
                <a:schemeClr val="dk1"/>
              </a:solidFill>
              <a:latin typeface="Old Standard TT"/>
              <a:ea typeface="Old Standard TT"/>
              <a:cs typeface="Old Standard TT"/>
              <a:sym typeface="Old Standard TT"/>
            </a:endParaRPr>
          </a:p>
          <a:p>
            <a:pPr indent="0" lvl="0" marL="0" rtl="0" algn="r">
              <a:spcBef>
                <a:spcPts val="800"/>
              </a:spcBef>
              <a:spcAft>
                <a:spcPts val="0"/>
              </a:spcAft>
              <a:buClr>
                <a:schemeClr val="dk1"/>
              </a:buClr>
              <a:buSzPts val="1100"/>
              <a:buFont typeface="Arial"/>
              <a:buNone/>
            </a:pPr>
            <a:r>
              <a:rPr lang="en" sz="1400">
                <a:solidFill>
                  <a:schemeClr val="dk1"/>
                </a:solidFill>
                <a:highlight>
                  <a:srgbClr val="FFFFFF"/>
                </a:highlight>
                <a:latin typeface="Old Standard TT"/>
                <a:ea typeface="Old Standard TT"/>
                <a:cs typeface="Old Standard TT"/>
                <a:sym typeface="Old Standard TT"/>
              </a:rPr>
              <a:t>(National Association of Secondary School Principals)</a:t>
            </a:r>
            <a:endParaRPr sz="1400">
              <a:solidFill>
                <a:schemeClr val="dk1"/>
              </a:solidFill>
              <a:latin typeface="Old Standard TT"/>
              <a:ea typeface="Old Standard TT"/>
              <a:cs typeface="Old Standard TT"/>
              <a:sym typeface="Old Standard TT"/>
            </a:endParaRPr>
          </a:p>
          <a:p>
            <a:pPr indent="0" lvl="0" marL="0" rtl="0">
              <a:spcBef>
                <a:spcPts val="1600"/>
              </a:spcBef>
              <a:spcAft>
                <a:spcPts val="0"/>
              </a:spcAft>
              <a:buNone/>
            </a:pPr>
            <a:r>
              <a:t/>
            </a:r>
            <a:endParaRPr sz="2400">
              <a:solidFill>
                <a:schemeClr val="dk1"/>
              </a:solidFill>
              <a:latin typeface="Old Standard TT"/>
              <a:ea typeface="Old Standard TT"/>
              <a:cs typeface="Old Standard TT"/>
              <a:sym typeface="Old Standard TT"/>
            </a:endParaRPr>
          </a:p>
          <a:p>
            <a:pPr indent="0" lvl="0" marL="0">
              <a:spcBef>
                <a:spcPts val="800"/>
              </a:spcBef>
              <a:spcAft>
                <a:spcPts val="1600"/>
              </a:spcAft>
              <a:buNone/>
            </a:pPr>
            <a:r>
              <a:t/>
            </a:r>
            <a:endParaRPr sz="2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3600">
                <a:solidFill>
                  <a:srgbClr val="000000"/>
                </a:solidFill>
                <a:latin typeface="Old Standard TT"/>
                <a:ea typeface="Old Standard TT"/>
                <a:cs typeface="Old Standard TT"/>
                <a:sym typeface="Old Standard TT"/>
              </a:rPr>
              <a:t>How do Divisions in Region IV R</a:t>
            </a:r>
            <a:r>
              <a:rPr lang="en" sz="3600">
                <a:solidFill>
                  <a:srgbClr val="000000"/>
                </a:solidFill>
                <a:latin typeface="Old Standard TT"/>
                <a:ea typeface="Old Standard TT"/>
                <a:cs typeface="Old Standard TT"/>
                <a:sym typeface="Old Standard TT"/>
              </a:rPr>
              <a:t>ecognize</a:t>
            </a:r>
            <a:r>
              <a:rPr lang="en" sz="3600">
                <a:solidFill>
                  <a:srgbClr val="000000"/>
                </a:solidFill>
                <a:latin typeface="Old Standard TT"/>
                <a:ea typeface="Old Standard TT"/>
                <a:cs typeface="Old Standard TT"/>
                <a:sym typeface="Old Standard TT"/>
              </a:rPr>
              <a:t> Achievement of Graduates?</a:t>
            </a:r>
            <a:endParaRPr sz="3600">
              <a:solidFill>
                <a:srgbClr val="000000"/>
              </a:solidFill>
              <a:latin typeface="Old Standard TT"/>
              <a:ea typeface="Old Standard TT"/>
              <a:cs typeface="Old Standard TT"/>
              <a:sym typeface="Old Standard TT"/>
            </a:endParaRPr>
          </a:p>
        </p:txBody>
      </p:sp>
      <p:pic>
        <p:nvPicPr>
          <p:cNvPr id="235" name="Shape 235"/>
          <p:cNvPicPr preferRelativeResize="0"/>
          <p:nvPr/>
        </p:nvPicPr>
        <p:blipFill>
          <a:blip r:embed="rId3">
            <a:alphaModFix/>
          </a:blip>
          <a:stretch>
            <a:fillRect/>
          </a:stretch>
        </p:blipFill>
        <p:spPr>
          <a:xfrm>
            <a:off x="2085063" y="3361783"/>
            <a:ext cx="4973875" cy="2486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graphicFrame>
        <p:nvGraphicFramePr>
          <p:cNvPr id="240" name="Shape 240"/>
          <p:cNvGraphicFramePr/>
          <p:nvPr/>
        </p:nvGraphicFramePr>
        <p:xfrm>
          <a:off x="1472175" y="86267"/>
          <a:ext cx="3000000" cy="3000000"/>
        </p:xfrm>
        <a:graphic>
          <a:graphicData uri="http://schemas.openxmlformats.org/drawingml/2006/table">
            <a:tbl>
              <a:tblPr>
                <a:noFill/>
                <a:tableStyleId>{99E04DCF-D9E1-49EF-AD07-4ADEC8AA5C1E}</a:tableStyleId>
              </a:tblPr>
              <a:tblGrid>
                <a:gridCol w="1959950"/>
                <a:gridCol w="2173150"/>
                <a:gridCol w="2066550"/>
              </a:tblGrid>
              <a:tr h="660025">
                <a:tc>
                  <a:txBody>
                    <a:bodyPr>
                      <a:noAutofit/>
                    </a:bodyPr>
                    <a:lstStyle/>
                    <a:p>
                      <a:pPr indent="0" lvl="0" marL="0" rtl="0">
                        <a:spcBef>
                          <a:spcPts val="0"/>
                        </a:spcBef>
                        <a:spcAft>
                          <a:spcPts val="0"/>
                        </a:spcAft>
                        <a:buNone/>
                      </a:pPr>
                      <a:r>
                        <a:rPr b="1" lang="en" sz="2400">
                          <a:latin typeface="Old Standard TT"/>
                          <a:ea typeface="Old Standard TT"/>
                          <a:cs typeface="Old Standard TT"/>
                          <a:sym typeface="Old Standard TT"/>
                        </a:rPr>
                        <a:t>System</a:t>
                      </a:r>
                      <a:endParaRPr b="1" sz="2400">
                        <a:latin typeface="Old Standard TT"/>
                        <a:ea typeface="Old Standard TT"/>
                        <a:cs typeface="Old Standard TT"/>
                        <a:sym typeface="Old Standard TT"/>
                      </a:endParaRPr>
                    </a:p>
                  </a:txBody>
                  <a:tcPr marT="121900" marB="12190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2400">
                          <a:latin typeface="Old Standard TT"/>
                          <a:ea typeface="Old Standard TT"/>
                          <a:cs typeface="Old Standard TT"/>
                          <a:sym typeface="Old Standard TT"/>
                        </a:rPr>
                        <a:t>Class Rank</a:t>
                      </a:r>
                      <a:endParaRPr b="1" sz="2400">
                        <a:latin typeface="Old Standard TT"/>
                        <a:ea typeface="Old Standard TT"/>
                        <a:cs typeface="Old Standard TT"/>
                        <a:sym typeface="Old Standard TT"/>
                      </a:endParaRPr>
                    </a:p>
                  </a:txBody>
                  <a:tcPr marT="121900" marB="12190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2400">
                          <a:latin typeface="Old Standard TT"/>
                          <a:ea typeface="Old Standard TT"/>
                          <a:cs typeface="Old Standard TT"/>
                          <a:sym typeface="Old Standard TT"/>
                        </a:rPr>
                        <a:t>Val/Sal</a:t>
                      </a:r>
                      <a:endParaRPr b="1" sz="2400">
                        <a:latin typeface="Old Standard TT"/>
                        <a:ea typeface="Old Standard TT"/>
                        <a:cs typeface="Old Standard TT"/>
                        <a:sym typeface="Old Standard TT"/>
                      </a:endParaRPr>
                    </a:p>
                  </a:txBody>
                  <a:tcPr marT="121900" marB="12190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Page</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Loudoun</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Warren</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No</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Shenandoah</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Madison</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Fauquier</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No</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Orange</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Culpeper</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No</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No</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Fairfax</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No</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No</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Clarke</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7775">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Frederick</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400">
                          <a:latin typeface="Old Standard TT"/>
                          <a:ea typeface="Old Standard TT"/>
                          <a:cs typeface="Old Standard TT"/>
                          <a:sym typeface="Old Standard TT"/>
                        </a:rPr>
                        <a:t>Yes</a:t>
                      </a:r>
                      <a:endParaRPr sz="2400">
                        <a:latin typeface="Old Standard TT"/>
                        <a:ea typeface="Old Standard TT"/>
                        <a:cs typeface="Old Standard TT"/>
                        <a:sym typeface="Old Standard TT"/>
                      </a:endParaRPr>
                    </a:p>
                  </a:txBody>
                  <a:tcPr marT="25400" marB="2540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b="25632" l="17930" r="37993" t="26428"/>
          <a:stretch/>
        </p:blipFill>
        <p:spPr>
          <a:xfrm>
            <a:off x="37550" y="878075"/>
            <a:ext cx="9068899" cy="5548374"/>
          </a:xfrm>
          <a:prstGeom prst="rect">
            <a:avLst/>
          </a:prstGeom>
          <a:noFill/>
          <a:ln>
            <a:noFill/>
          </a:ln>
        </p:spPr>
      </p:pic>
      <p:sp>
        <p:nvSpPr>
          <p:cNvPr id="246" name="Shape 246"/>
          <p:cNvSpPr txBox="1"/>
          <p:nvPr>
            <p:ph type="title"/>
          </p:nvPr>
        </p:nvSpPr>
        <p:spPr>
          <a:xfrm>
            <a:off x="199025" y="1145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latin typeface="Old Standard TT"/>
                <a:ea typeface="Old Standard TT"/>
                <a:cs typeface="Old Standard TT"/>
                <a:sym typeface="Old Standard TT"/>
              </a:rPr>
              <a:t>Region IV Survey </a:t>
            </a:r>
            <a:endParaRPr b="1" sz="3600">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199025" y="1145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600">
                <a:latin typeface="Old Standard TT"/>
                <a:ea typeface="Old Standard TT"/>
                <a:cs typeface="Old Standard TT"/>
                <a:sym typeface="Old Standard TT"/>
              </a:rPr>
              <a:t>Region IV Survey</a:t>
            </a:r>
            <a:r>
              <a:rPr b="1" lang="en"/>
              <a:t> </a:t>
            </a:r>
            <a:endParaRPr b="1"/>
          </a:p>
        </p:txBody>
      </p:sp>
      <p:pic>
        <p:nvPicPr>
          <p:cNvPr id="252" name="Shape 252"/>
          <p:cNvPicPr preferRelativeResize="0"/>
          <p:nvPr/>
        </p:nvPicPr>
        <p:blipFill rotWithShape="1">
          <a:blip r:embed="rId3">
            <a:alphaModFix/>
          </a:blip>
          <a:srcRect b="26014" l="17921" r="24785" t="21409"/>
          <a:stretch/>
        </p:blipFill>
        <p:spPr>
          <a:xfrm>
            <a:off x="65712" y="1032975"/>
            <a:ext cx="9012576" cy="4651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latin typeface="Old Standard TT"/>
                <a:ea typeface="Old Standard TT"/>
                <a:cs typeface="Old Standard TT"/>
                <a:sym typeface="Old Standard TT"/>
              </a:rPr>
              <a:t>Additional Comments from Region IV Survey...</a:t>
            </a:r>
            <a:endParaRPr b="1">
              <a:latin typeface="Old Standard TT"/>
              <a:ea typeface="Old Standard TT"/>
              <a:cs typeface="Old Standard TT"/>
              <a:sym typeface="Old Standard TT"/>
            </a:endParaRPr>
          </a:p>
        </p:txBody>
      </p:sp>
      <p:sp>
        <p:nvSpPr>
          <p:cNvPr id="258" name="Shape 25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chemeClr val="dk1"/>
              </a:buClr>
              <a:buSzPts val="2400"/>
              <a:buFont typeface="Old Standard TT"/>
              <a:buChar char="●"/>
            </a:pPr>
            <a:r>
              <a:rPr lang="en" sz="2400">
                <a:solidFill>
                  <a:schemeClr val="dk1"/>
                </a:solidFill>
                <a:highlight>
                  <a:srgbClr val="FFFFFF"/>
                </a:highlight>
                <a:latin typeface="Old Standard TT"/>
                <a:ea typeface="Old Standard TT"/>
                <a:cs typeface="Old Standard TT"/>
                <a:sym typeface="Old Standard TT"/>
              </a:rPr>
              <a:t>Utilize the recognition of "Honor Graduate" for all students meeting a published standard (Warren)</a:t>
            </a:r>
            <a:endParaRPr sz="2400">
              <a:solidFill>
                <a:schemeClr val="dk1"/>
              </a:solidFill>
              <a:highlight>
                <a:srgbClr val="FFFFFF"/>
              </a:highlight>
              <a:latin typeface="Old Standard TT"/>
              <a:ea typeface="Old Standard TT"/>
              <a:cs typeface="Old Standard TT"/>
              <a:sym typeface="Old Standard TT"/>
            </a:endParaRPr>
          </a:p>
          <a:p>
            <a:pPr indent="0" lvl="0" marL="0" rtl="0">
              <a:spcBef>
                <a:spcPts val="1600"/>
              </a:spcBef>
              <a:spcAft>
                <a:spcPts val="0"/>
              </a:spcAft>
              <a:buNone/>
            </a:pPr>
            <a:r>
              <a:t/>
            </a:r>
            <a:endParaRPr sz="2400">
              <a:solidFill>
                <a:schemeClr val="dk1"/>
              </a:solidFill>
              <a:highlight>
                <a:srgbClr val="FFFFFF"/>
              </a:highlight>
              <a:latin typeface="Old Standard TT"/>
              <a:ea typeface="Old Standard TT"/>
              <a:cs typeface="Old Standard TT"/>
              <a:sym typeface="Old Standard TT"/>
            </a:endParaRPr>
          </a:p>
          <a:p>
            <a:pPr indent="-381000" lvl="0" marL="457200" rtl="0">
              <a:spcBef>
                <a:spcPts val="1600"/>
              </a:spcBef>
              <a:spcAft>
                <a:spcPts val="0"/>
              </a:spcAft>
              <a:buClr>
                <a:schemeClr val="dk1"/>
              </a:buClr>
              <a:buSzPts val="2400"/>
              <a:buFont typeface="Old Standard TT"/>
              <a:buChar char="●"/>
            </a:pPr>
            <a:r>
              <a:rPr lang="en" sz="2400">
                <a:solidFill>
                  <a:schemeClr val="dk1"/>
                </a:solidFill>
                <a:highlight>
                  <a:srgbClr val="FFFFFF"/>
                </a:highlight>
                <a:latin typeface="Old Standard TT"/>
                <a:ea typeface="Old Standard TT"/>
                <a:cs typeface="Old Standard TT"/>
                <a:sym typeface="Old Standard TT"/>
              </a:rPr>
              <a:t>Decile Rank, not the traditional ranking system. No valedictorian or salutatorian. (Fauquier)</a:t>
            </a:r>
            <a:endParaRPr sz="2400">
              <a:solidFill>
                <a:schemeClr val="dk1"/>
              </a:solidFill>
              <a:highlight>
                <a:srgbClr val="FFFFFF"/>
              </a:highlight>
              <a:latin typeface="Old Standard TT"/>
              <a:ea typeface="Old Standard TT"/>
              <a:cs typeface="Old Standard TT"/>
              <a:sym typeface="Old Standard TT"/>
            </a:endParaRPr>
          </a:p>
          <a:p>
            <a:pPr indent="0" lvl="0" marL="0" rtl="0">
              <a:spcBef>
                <a:spcPts val="1600"/>
              </a:spcBef>
              <a:spcAft>
                <a:spcPts val="0"/>
              </a:spcAft>
              <a:buNone/>
            </a:pPr>
            <a:r>
              <a:t/>
            </a:r>
            <a:endParaRPr sz="2400">
              <a:solidFill>
                <a:schemeClr val="dk1"/>
              </a:solidFill>
              <a:highlight>
                <a:srgbClr val="FFFFFF"/>
              </a:highlight>
              <a:latin typeface="Old Standard TT"/>
              <a:ea typeface="Old Standard TT"/>
              <a:cs typeface="Old Standard TT"/>
              <a:sym typeface="Old Standard TT"/>
            </a:endParaRPr>
          </a:p>
          <a:p>
            <a:pPr indent="-381000" lvl="0" marL="457200" rtl="0">
              <a:spcBef>
                <a:spcPts val="1600"/>
              </a:spcBef>
              <a:spcAft>
                <a:spcPts val="0"/>
              </a:spcAft>
              <a:buClr>
                <a:schemeClr val="dk1"/>
              </a:buClr>
              <a:buSzPts val="2400"/>
              <a:buFont typeface="Old Standard TT"/>
              <a:buChar char="●"/>
            </a:pPr>
            <a:r>
              <a:rPr lang="en" sz="2400">
                <a:solidFill>
                  <a:schemeClr val="dk1"/>
                </a:solidFill>
                <a:highlight>
                  <a:srgbClr val="FFFFFF"/>
                </a:highlight>
                <a:latin typeface="Old Standard TT"/>
                <a:ea typeface="Old Standard TT"/>
                <a:cs typeface="Old Standard TT"/>
                <a:sym typeface="Old Standard TT"/>
              </a:rPr>
              <a:t>Top percentile bands. We allow students to apply to be a speaker at graduation. A few are selected. (Culpeper) </a:t>
            </a:r>
            <a:endParaRPr sz="2400">
              <a:solidFill>
                <a:schemeClr val="dk1"/>
              </a:solidFill>
              <a:highlight>
                <a:srgbClr val="FFFFFF"/>
              </a:highlight>
              <a:latin typeface="Old Standard TT"/>
              <a:ea typeface="Old Standard TT"/>
              <a:cs typeface="Old Standard TT"/>
              <a:sym typeface="Old Standard TT"/>
            </a:endParaRPr>
          </a:p>
          <a:p>
            <a:pPr indent="0" lvl="0" marL="0" rtl="0">
              <a:spcBef>
                <a:spcPts val="1600"/>
              </a:spcBef>
              <a:spcAft>
                <a:spcPts val="1600"/>
              </a:spcAft>
              <a:buNone/>
            </a:pPr>
            <a:r>
              <a:t/>
            </a:r>
            <a:endParaRPr sz="1000">
              <a:solidFill>
                <a:schemeClr val="dk1"/>
              </a:solidFill>
              <a:highlight>
                <a:srgbClr val="FFFFFF"/>
              </a:highlight>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593367"/>
            <a:ext cx="8520600" cy="817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47" name="Shape 147"/>
          <p:cNvSpPr txBox="1"/>
          <p:nvPr>
            <p:ph idx="1" type="body"/>
          </p:nvPr>
        </p:nvSpPr>
        <p:spPr>
          <a:xfrm>
            <a:off x="311700" y="593373"/>
            <a:ext cx="8520600" cy="5498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id="148" name="Shape 148"/>
          <p:cNvPicPr preferRelativeResize="0"/>
          <p:nvPr/>
        </p:nvPicPr>
        <p:blipFill>
          <a:blip r:embed="rId3">
            <a:alphaModFix/>
          </a:blip>
          <a:stretch>
            <a:fillRect/>
          </a:stretch>
        </p:blipFill>
        <p:spPr>
          <a:xfrm>
            <a:off x="6202750" y="2899625"/>
            <a:ext cx="2629555" cy="3714750"/>
          </a:xfrm>
          <a:prstGeom prst="rect">
            <a:avLst/>
          </a:prstGeom>
          <a:noFill/>
          <a:ln>
            <a:noFill/>
          </a:ln>
        </p:spPr>
      </p:pic>
      <p:pic>
        <p:nvPicPr>
          <p:cNvPr id="149" name="Shape 149"/>
          <p:cNvPicPr preferRelativeResize="0"/>
          <p:nvPr/>
        </p:nvPicPr>
        <p:blipFill>
          <a:blip r:embed="rId4">
            <a:alphaModFix/>
          </a:blip>
          <a:stretch>
            <a:fillRect/>
          </a:stretch>
        </p:blipFill>
        <p:spPr>
          <a:xfrm>
            <a:off x="311688" y="508775"/>
            <a:ext cx="5572125" cy="3714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600">
                <a:latin typeface="Old Standard TT"/>
                <a:ea typeface="Old Standard TT"/>
                <a:cs typeface="Old Standard TT"/>
                <a:sym typeface="Old Standard TT"/>
              </a:rPr>
              <a:t>Class of 2022…</a:t>
            </a:r>
            <a:r>
              <a:rPr b="1" lang="en">
                <a:latin typeface="Old Standard TT"/>
                <a:ea typeface="Old Standard TT"/>
                <a:cs typeface="Old Standard TT"/>
                <a:sym typeface="Old Standard TT"/>
              </a:rPr>
              <a:t> </a:t>
            </a:r>
            <a:endParaRPr b="1">
              <a:latin typeface="Old Standard TT"/>
              <a:ea typeface="Old Standard TT"/>
              <a:cs typeface="Old Standard TT"/>
              <a:sym typeface="Old Standard TT"/>
            </a:endParaRPr>
          </a:p>
        </p:txBody>
      </p:sp>
      <p:sp>
        <p:nvSpPr>
          <p:cNvPr id="264" name="Shape 26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Old Standard TT"/>
                <a:ea typeface="Old Standard TT"/>
                <a:cs typeface="Old Standard TT"/>
                <a:sym typeface="Old Standard TT"/>
              </a:rPr>
              <a:t>How should </a:t>
            </a:r>
            <a:r>
              <a:rPr i="1" lang="en" sz="3600">
                <a:solidFill>
                  <a:srgbClr val="000000"/>
                </a:solidFill>
                <a:latin typeface="Old Standard TT"/>
                <a:ea typeface="Old Standard TT"/>
                <a:cs typeface="Old Standard TT"/>
                <a:sym typeface="Old Standard TT"/>
              </a:rPr>
              <a:t>Profile of a </a:t>
            </a:r>
            <a:r>
              <a:rPr i="1" lang="en" sz="3600">
                <a:solidFill>
                  <a:srgbClr val="000000"/>
                </a:solidFill>
                <a:latin typeface="Old Standard TT"/>
                <a:ea typeface="Old Standard TT"/>
                <a:cs typeface="Old Standard TT"/>
                <a:sym typeface="Old Standard TT"/>
              </a:rPr>
              <a:t>Graduate</a:t>
            </a:r>
            <a:r>
              <a:rPr lang="en" sz="3600">
                <a:solidFill>
                  <a:srgbClr val="000000"/>
                </a:solidFill>
                <a:latin typeface="Old Standard TT"/>
                <a:ea typeface="Old Standard TT"/>
                <a:cs typeface="Old Standard TT"/>
                <a:sym typeface="Old Standard TT"/>
              </a:rPr>
              <a:t> students be </a:t>
            </a:r>
            <a:r>
              <a:rPr lang="en" sz="3600">
                <a:solidFill>
                  <a:srgbClr val="000000"/>
                </a:solidFill>
                <a:latin typeface="Old Standard TT"/>
                <a:ea typeface="Old Standard TT"/>
                <a:cs typeface="Old Standard TT"/>
                <a:sym typeface="Old Standard TT"/>
              </a:rPr>
              <a:t>recognized?</a:t>
            </a:r>
            <a:r>
              <a:rPr lang="en" sz="3600">
                <a:solidFill>
                  <a:srgbClr val="000000"/>
                </a:solidFill>
                <a:latin typeface="Old Standard TT"/>
                <a:ea typeface="Old Standard TT"/>
                <a:cs typeface="Old Standard TT"/>
                <a:sym typeface="Old Standard TT"/>
              </a:rPr>
              <a:t> </a:t>
            </a:r>
            <a:endParaRPr sz="3600">
              <a:solidFill>
                <a:srgbClr val="000000"/>
              </a:solidFill>
              <a:latin typeface="Old Standard TT"/>
              <a:ea typeface="Old Standard TT"/>
              <a:cs typeface="Old Standard TT"/>
              <a:sym typeface="Old Standard TT"/>
            </a:endParaRPr>
          </a:p>
          <a:p>
            <a:pPr indent="0" lvl="0" marL="0" rtl="0" algn="ctr">
              <a:spcBef>
                <a:spcPts val="1600"/>
              </a:spcBef>
              <a:spcAft>
                <a:spcPts val="1600"/>
              </a:spcAft>
              <a:buNone/>
            </a:pPr>
            <a:r>
              <a:t/>
            </a:r>
            <a:endParaRPr sz="3600">
              <a:solidFill>
                <a:srgbClr val="000000"/>
              </a:solidFill>
            </a:endParaRPr>
          </a:p>
        </p:txBody>
      </p:sp>
      <p:pic>
        <p:nvPicPr>
          <p:cNvPr id="265" name="Shape 265"/>
          <p:cNvPicPr preferRelativeResize="0"/>
          <p:nvPr/>
        </p:nvPicPr>
        <p:blipFill>
          <a:blip r:embed="rId3">
            <a:alphaModFix/>
          </a:blip>
          <a:stretch>
            <a:fillRect/>
          </a:stretch>
        </p:blipFill>
        <p:spPr>
          <a:xfrm>
            <a:off x="2896657" y="3146057"/>
            <a:ext cx="3350700" cy="3350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62925" y="137225"/>
            <a:ext cx="87693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a:latin typeface="Old Standard TT"/>
                <a:ea typeface="Old Standard TT"/>
                <a:cs typeface="Old Standard TT"/>
                <a:sym typeface="Old Standard TT"/>
              </a:rPr>
              <a:t>Possibilities</a:t>
            </a:r>
            <a:r>
              <a:rPr b="1" lang="en" sz="3000">
                <a:latin typeface="Old Standard TT"/>
                <a:ea typeface="Old Standard TT"/>
                <a:cs typeface="Old Standard TT"/>
                <a:sym typeface="Old Standard TT"/>
              </a:rPr>
              <a:t>...</a:t>
            </a:r>
            <a:endParaRPr b="1" sz="3000">
              <a:latin typeface="Old Standard TT"/>
              <a:ea typeface="Old Standard TT"/>
              <a:cs typeface="Old Standard TT"/>
              <a:sym typeface="Old Standard TT"/>
            </a:endParaRPr>
          </a:p>
        </p:txBody>
      </p:sp>
      <p:sp>
        <p:nvSpPr>
          <p:cNvPr id="271" name="Shape 271"/>
          <p:cNvSpPr txBox="1"/>
          <p:nvPr>
            <p:ph idx="1" type="body"/>
          </p:nvPr>
        </p:nvSpPr>
        <p:spPr>
          <a:xfrm>
            <a:off x="0" y="1089225"/>
            <a:ext cx="9308400" cy="5034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a:solidFill>
                  <a:srgbClr val="000000"/>
                </a:solidFill>
                <a:latin typeface="Old Standard TT"/>
                <a:ea typeface="Old Standard TT"/>
                <a:cs typeface="Old Standard TT"/>
                <a:sym typeface="Old Standard TT"/>
              </a:rPr>
              <a:t>Individual Achievement </a:t>
            </a:r>
            <a:r>
              <a:rPr lang="en" sz="3000">
                <a:solidFill>
                  <a:srgbClr val="000000"/>
                </a:solidFill>
                <a:latin typeface="Old Standard TT"/>
                <a:ea typeface="Old Standard TT"/>
                <a:cs typeface="Old Standard TT"/>
                <a:sym typeface="Old Standard TT"/>
              </a:rPr>
              <a:t>(Valedictorian/Salutatorian)</a:t>
            </a:r>
            <a:r>
              <a:rPr lang="en" sz="3000">
                <a:solidFill>
                  <a:srgbClr val="000000"/>
                </a:solidFill>
                <a:latin typeface="Old Standard TT"/>
                <a:ea typeface="Old Standard TT"/>
                <a:cs typeface="Old Standard TT"/>
                <a:sym typeface="Old Standard TT"/>
              </a:rPr>
              <a:t>?</a:t>
            </a:r>
            <a:endParaRPr sz="3000">
              <a:solidFill>
                <a:srgbClr val="000000"/>
              </a:solidFill>
              <a:latin typeface="Old Standard TT"/>
              <a:ea typeface="Old Standard TT"/>
              <a:cs typeface="Old Standard TT"/>
              <a:sym typeface="Old Standard TT"/>
            </a:endParaRPr>
          </a:p>
          <a:p>
            <a:pPr indent="0" lvl="0" marL="0">
              <a:spcBef>
                <a:spcPts val="1600"/>
              </a:spcBef>
              <a:spcAft>
                <a:spcPts val="0"/>
              </a:spcAft>
              <a:buNone/>
            </a:pPr>
            <a:r>
              <a:rPr b="1" lang="en" sz="3000">
                <a:solidFill>
                  <a:srgbClr val="000000"/>
                </a:solidFill>
                <a:latin typeface="Old Standard TT"/>
                <a:ea typeface="Old Standard TT"/>
                <a:cs typeface="Old Standard TT"/>
                <a:sym typeface="Old Standard TT"/>
              </a:rPr>
              <a:t>Criteria Based</a:t>
            </a:r>
            <a:r>
              <a:rPr lang="en" sz="3000">
                <a:solidFill>
                  <a:srgbClr val="000000"/>
                </a:solidFill>
                <a:latin typeface="Old Standard TT"/>
                <a:ea typeface="Old Standard TT"/>
                <a:cs typeface="Old Standard TT"/>
                <a:sym typeface="Old Standard TT"/>
              </a:rPr>
              <a:t> (Honor Graduates)? </a:t>
            </a:r>
            <a:endParaRPr sz="3000">
              <a:solidFill>
                <a:srgbClr val="000000"/>
              </a:solidFill>
              <a:latin typeface="Old Standard TT"/>
              <a:ea typeface="Old Standard TT"/>
              <a:cs typeface="Old Standard TT"/>
              <a:sym typeface="Old Standard TT"/>
            </a:endParaRPr>
          </a:p>
          <a:p>
            <a:pPr indent="0" lvl="0" marL="0">
              <a:spcBef>
                <a:spcPts val="1600"/>
              </a:spcBef>
              <a:spcAft>
                <a:spcPts val="0"/>
              </a:spcAft>
              <a:buNone/>
            </a:pPr>
            <a:r>
              <a:rPr b="1" lang="en" sz="3000">
                <a:solidFill>
                  <a:srgbClr val="000000"/>
                </a:solidFill>
                <a:latin typeface="Old Standard TT"/>
                <a:ea typeface="Old Standard TT"/>
                <a:cs typeface="Old Standard TT"/>
                <a:sym typeface="Old Standard TT"/>
              </a:rPr>
              <a:t>Achievement Bands</a:t>
            </a:r>
            <a:r>
              <a:rPr lang="en" sz="3000">
                <a:solidFill>
                  <a:srgbClr val="000000"/>
                </a:solidFill>
                <a:latin typeface="Old Standard TT"/>
                <a:ea typeface="Old Standard TT"/>
                <a:cs typeface="Old Standard TT"/>
                <a:sym typeface="Old Standard TT"/>
              </a:rPr>
              <a:t>(Cum Laude..., decile, etc.)?</a:t>
            </a:r>
            <a:endParaRPr sz="3000">
              <a:solidFill>
                <a:srgbClr val="000000"/>
              </a:solidFill>
              <a:latin typeface="Old Standard TT"/>
              <a:ea typeface="Old Standard TT"/>
              <a:cs typeface="Old Standard TT"/>
              <a:sym typeface="Old Standard TT"/>
            </a:endParaRPr>
          </a:p>
          <a:p>
            <a:pPr indent="0" lvl="0" marL="0">
              <a:spcBef>
                <a:spcPts val="1600"/>
              </a:spcBef>
              <a:spcAft>
                <a:spcPts val="0"/>
              </a:spcAft>
              <a:buNone/>
            </a:pPr>
            <a:r>
              <a:t/>
            </a:r>
            <a:endParaRPr sz="3000">
              <a:solidFill>
                <a:srgbClr val="000000"/>
              </a:solidFill>
              <a:latin typeface="Old Standard TT"/>
              <a:ea typeface="Old Standard TT"/>
              <a:cs typeface="Old Standard TT"/>
              <a:sym typeface="Old Standard TT"/>
            </a:endParaRPr>
          </a:p>
          <a:p>
            <a:pPr indent="0" lvl="0" marL="0">
              <a:spcBef>
                <a:spcPts val="1600"/>
              </a:spcBef>
              <a:spcAft>
                <a:spcPts val="0"/>
              </a:spcAft>
              <a:buNone/>
            </a:pPr>
            <a:r>
              <a:t/>
            </a:r>
            <a:endParaRPr sz="3000">
              <a:solidFill>
                <a:srgbClr val="000000"/>
              </a:solidFill>
              <a:latin typeface="Old Standard TT"/>
              <a:ea typeface="Old Standard TT"/>
              <a:cs typeface="Old Standard TT"/>
              <a:sym typeface="Old Standard TT"/>
            </a:endParaRPr>
          </a:p>
          <a:p>
            <a:pPr indent="0" lvl="0" marL="0">
              <a:spcBef>
                <a:spcPts val="1600"/>
              </a:spcBef>
              <a:spcAft>
                <a:spcPts val="1600"/>
              </a:spcAft>
              <a:buNone/>
            </a:pPr>
            <a:r>
              <a:t/>
            </a:r>
            <a:endParaRPr>
              <a:solidFill>
                <a:srgbClr val="000000"/>
              </a:solidFill>
              <a:latin typeface="Old Standard TT"/>
              <a:ea typeface="Old Standard TT"/>
              <a:cs typeface="Old Standard TT"/>
              <a:sym typeface="Old Standard TT"/>
            </a:endParaRPr>
          </a:p>
        </p:txBody>
      </p:sp>
      <p:pic>
        <p:nvPicPr>
          <p:cNvPr id="272" name="Shape 272"/>
          <p:cNvPicPr preferRelativeResize="0"/>
          <p:nvPr/>
        </p:nvPicPr>
        <p:blipFill>
          <a:blip r:embed="rId3">
            <a:alphaModFix/>
          </a:blip>
          <a:stretch>
            <a:fillRect/>
          </a:stretch>
        </p:blipFill>
        <p:spPr>
          <a:xfrm>
            <a:off x="825425" y="3721201"/>
            <a:ext cx="8006876" cy="2069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227225" y="-8"/>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u="sng">
                <a:latin typeface="Old Standard TT"/>
                <a:ea typeface="Old Standard TT"/>
                <a:cs typeface="Old Standard TT"/>
                <a:sym typeface="Old Standard TT"/>
              </a:rPr>
              <a:t>Tonight’s </a:t>
            </a:r>
            <a:r>
              <a:rPr b="1" lang="en" sz="3600" u="sng">
                <a:latin typeface="Old Standard TT"/>
                <a:ea typeface="Old Standard TT"/>
                <a:cs typeface="Old Standard TT"/>
                <a:sym typeface="Old Standard TT"/>
              </a:rPr>
              <a:t>Listening Session </a:t>
            </a:r>
            <a:endParaRPr b="1" sz="3600" u="sng">
              <a:latin typeface="Old Standard TT"/>
              <a:ea typeface="Old Standard TT"/>
              <a:cs typeface="Old Standard TT"/>
              <a:sym typeface="Old Standard TT"/>
            </a:endParaRPr>
          </a:p>
        </p:txBody>
      </p:sp>
      <p:sp>
        <p:nvSpPr>
          <p:cNvPr id="278" name="Shape 278"/>
          <p:cNvSpPr txBox="1"/>
          <p:nvPr>
            <p:ph idx="1" type="body"/>
          </p:nvPr>
        </p:nvSpPr>
        <p:spPr>
          <a:xfrm>
            <a:off x="311700" y="611875"/>
            <a:ext cx="8520600" cy="60573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b="1" lang="en" sz="3600">
                <a:solidFill>
                  <a:schemeClr val="dk1"/>
                </a:solidFill>
                <a:latin typeface="Old Standard TT"/>
                <a:ea typeface="Old Standard TT"/>
                <a:cs typeface="Old Standard TT"/>
                <a:sym typeface="Old Standard TT"/>
              </a:rPr>
              <a:t>Purpose </a:t>
            </a:r>
            <a:r>
              <a:rPr b="1" lang="en" sz="3600">
                <a:solidFill>
                  <a:schemeClr val="dk1"/>
                </a:solidFill>
                <a:latin typeface="Old Standard TT"/>
                <a:ea typeface="Old Standard TT"/>
                <a:cs typeface="Old Standard TT"/>
                <a:sym typeface="Old Standard TT"/>
              </a:rPr>
              <a:t>- </a:t>
            </a:r>
            <a:r>
              <a:rPr lang="en" sz="3600">
                <a:solidFill>
                  <a:srgbClr val="000000"/>
                </a:solidFill>
                <a:latin typeface="Old Standard TT"/>
                <a:ea typeface="Old Standard TT"/>
                <a:cs typeface="Old Standard TT"/>
                <a:sym typeface="Old Standard TT"/>
              </a:rPr>
              <a:t>To gather input on how we should recognize the </a:t>
            </a:r>
            <a:r>
              <a:rPr i="1" lang="en" sz="3600">
                <a:solidFill>
                  <a:srgbClr val="000000"/>
                </a:solidFill>
                <a:latin typeface="Old Standard TT"/>
                <a:ea typeface="Old Standard TT"/>
                <a:cs typeface="Old Standard TT"/>
                <a:sym typeface="Old Standard TT"/>
              </a:rPr>
              <a:t>Profile of a Graduate</a:t>
            </a:r>
            <a:r>
              <a:rPr lang="en" sz="3600">
                <a:solidFill>
                  <a:srgbClr val="000000"/>
                </a:solidFill>
                <a:latin typeface="Old Standard TT"/>
                <a:ea typeface="Old Standard TT"/>
                <a:cs typeface="Old Standard TT"/>
                <a:sym typeface="Old Standard TT"/>
              </a:rPr>
              <a:t> students</a:t>
            </a:r>
            <a:endParaRPr sz="3600">
              <a:solidFill>
                <a:srgbClr val="000000"/>
              </a:solidFill>
              <a:latin typeface="Old Standard TT"/>
              <a:ea typeface="Old Standard TT"/>
              <a:cs typeface="Old Standard TT"/>
              <a:sym typeface="Old Standard TT"/>
            </a:endParaRPr>
          </a:p>
          <a:p>
            <a:pPr indent="0" lvl="0" marL="0">
              <a:lnSpc>
                <a:spcPct val="100000"/>
              </a:lnSpc>
              <a:spcBef>
                <a:spcPts val="0"/>
              </a:spcBef>
              <a:spcAft>
                <a:spcPts val="0"/>
              </a:spcAft>
              <a:buNone/>
            </a:pPr>
            <a:r>
              <a:t/>
            </a:r>
            <a:endParaRPr sz="1200">
              <a:solidFill>
                <a:srgbClr val="000000"/>
              </a:solidFill>
              <a:latin typeface="Old Standard TT"/>
              <a:ea typeface="Old Standard TT"/>
              <a:cs typeface="Old Standard TT"/>
              <a:sym typeface="Old Standard TT"/>
            </a:endParaRPr>
          </a:p>
          <a:p>
            <a:pPr indent="0" lvl="0" marL="0" rtl="0">
              <a:lnSpc>
                <a:spcPct val="100000"/>
              </a:lnSpc>
              <a:spcBef>
                <a:spcPts val="0"/>
              </a:spcBef>
              <a:spcAft>
                <a:spcPts val="0"/>
              </a:spcAft>
              <a:buNone/>
            </a:pPr>
            <a:r>
              <a:rPr b="1" lang="en" sz="3600">
                <a:solidFill>
                  <a:srgbClr val="000000"/>
                </a:solidFill>
                <a:latin typeface="Old Standard TT"/>
                <a:ea typeface="Old Standard TT"/>
                <a:cs typeface="Old Standard TT"/>
                <a:sym typeface="Old Standard TT"/>
              </a:rPr>
              <a:t>Format - </a:t>
            </a:r>
            <a:r>
              <a:rPr lang="en" sz="3600">
                <a:solidFill>
                  <a:srgbClr val="000000"/>
                </a:solidFill>
                <a:latin typeface="Old Standard TT"/>
                <a:ea typeface="Old Standard TT"/>
                <a:cs typeface="Old Standard TT"/>
                <a:sym typeface="Old Standard TT"/>
              </a:rPr>
              <a:t>WPS panel will listen to input from the </a:t>
            </a:r>
            <a:r>
              <a:rPr lang="en" sz="3600">
                <a:solidFill>
                  <a:srgbClr val="000000"/>
                </a:solidFill>
                <a:latin typeface="Old Standard TT"/>
                <a:ea typeface="Old Standard TT"/>
                <a:cs typeface="Old Standard TT"/>
                <a:sym typeface="Old Standard TT"/>
              </a:rPr>
              <a:t>audience.</a:t>
            </a:r>
            <a:endParaRPr sz="3600">
              <a:solidFill>
                <a:srgbClr val="000000"/>
              </a:solidFill>
              <a:latin typeface="Old Standard TT"/>
              <a:ea typeface="Old Standard TT"/>
              <a:cs typeface="Old Standard TT"/>
              <a:sym typeface="Old Standard TT"/>
            </a:endParaRPr>
          </a:p>
          <a:p>
            <a:pPr indent="0" lvl="0" marL="0" rtl="0">
              <a:lnSpc>
                <a:spcPct val="100000"/>
              </a:lnSpc>
              <a:spcBef>
                <a:spcPts val="0"/>
              </a:spcBef>
              <a:spcAft>
                <a:spcPts val="0"/>
              </a:spcAft>
              <a:buNone/>
            </a:pPr>
            <a:r>
              <a:t/>
            </a:r>
            <a:endParaRPr sz="1000">
              <a:solidFill>
                <a:srgbClr val="000000"/>
              </a:solidFill>
              <a:latin typeface="Old Standard TT"/>
              <a:ea typeface="Old Standard TT"/>
              <a:cs typeface="Old Standard TT"/>
              <a:sym typeface="Old Standard TT"/>
            </a:endParaRPr>
          </a:p>
          <a:p>
            <a:pPr indent="0" lvl="0" marL="0">
              <a:lnSpc>
                <a:spcPct val="100000"/>
              </a:lnSpc>
              <a:spcBef>
                <a:spcPts val="0"/>
              </a:spcBef>
              <a:spcAft>
                <a:spcPts val="0"/>
              </a:spcAft>
              <a:buNone/>
            </a:pPr>
            <a:r>
              <a:rPr b="1" lang="en" sz="3600">
                <a:solidFill>
                  <a:srgbClr val="000000"/>
                </a:solidFill>
                <a:latin typeface="Old Standard TT"/>
                <a:ea typeface="Old Standard TT"/>
                <a:cs typeface="Old Standard TT"/>
                <a:sym typeface="Old Standard TT"/>
              </a:rPr>
              <a:t>Speakers </a:t>
            </a:r>
            <a:r>
              <a:rPr lang="en" sz="3600">
                <a:solidFill>
                  <a:srgbClr val="000000"/>
                </a:solidFill>
                <a:latin typeface="Old Standard TT"/>
                <a:ea typeface="Old Standard TT"/>
                <a:cs typeface="Old Standard TT"/>
                <a:sym typeface="Old Standard TT"/>
              </a:rPr>
              <a:t>- P</a:t>
            </a:r>
            <a:r>
              <a:rPr lang="en" sz="3600">
                <a:solidFill>
                  <a:srgbClr val="000000"/>
                </a:solidFill>
                <a:latin typeface="Old Standard TT"/>
                <a:ea typeface="Old Standard TT"/>
                <a:cs typeface="Old Standard TT"/>
                <a:sym typeface="Old Standard TT"/>
              </a:rPr>
              <a:t>rior to providing input, p</a:t>
            </a:r>
            <a:r>
              <a:rPr lang="en" sz="3600">
                <a:solidFill>
                  <a:srgbClr val="000000"/>
                </a:solidFill>
                <a:latin typeface="Old Standard TT"/>
                <a:ea typeface="Old Standard TT"/>
                <a:cs typeface="Old Standard TT"/>
                <a:sym typeface="Old Standard TT"/>
              </a:rPr>
              <a:t>lease state your full name.</a:t>
            </a:r>
            <a:endParaRPr sz="3600">
              <a:solidFill>
                <a:srgbClr val="000000"/>
              </a:solidFill>
              <a:latin typeface="Old Standard TT"/>
              <a:ea typeface="Old Standard TT"/>
              <a:cs typeface="Old Standard TT"/>
              <a:sym typeface="Old Standard TT"/>
            </a:endParaRPr>
          </a:p>
        </p:txBody>
      </p:sp>
      <p:pic>
        <p:nvPicPr>
          <p:cNvPr id="279" name="Shape 279"/>
          <p:cNvPicPr preferRelativeResize="0"/>
          <p:nvPr/>
        </p:nvPicPr>
        <p:blipFill>
          <a:blip r:embed="rId3">
            <a:alphaModFix/>
          </a:blip>
          <a:stretch>
            <a:fillRect/>
          </a:stretch>
        </p:blipFill>
        <p:spPr>
          <a:xfrm>
            <a:off x="2785025" y="4968850"/>
            <a:ext cx="3405000" cy="1889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593367"/>
            <a:ext cx="8520600" cy="81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Learning for All...Whatever it Takes...</a:t>
            </a:r>
            <a:endParaRPr/>
          </a:p>
        </p:txBody>
      </p:sp>
      <p:pic>
        <p:nvPicPr>
          <p:cNvPr id="285" name="Shape 285"/>
          <p:cNvPicPr preferRelativeResize="0"/>
          <p:nvPr/>
        </p:nvPicPr>
        <p:blipFill>
          <a:blip r:embed="rId3">
            <a:alphaModFix/>
          </a:blip>
          <a:stretch>
            <a:fillRect/>
          </a:stretch>
        </p:blipFill>
        <p:spPr>
          <a:xfrm>
            <a:off x="907763" y="1798762"/>
            <a:ext cx="7328475" cy="4056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idx="1" type="body"/>
          </p:nvPr>
        </p:nvSpPr>
        <p:spPr>
          <a:xfrm>
            <a:off x="311700" y="149075"/>
            <a:ext cx="8520600" cy="594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800">
                <a:latin typeface="Bree Serif"/>
                <a:ea typeface="Bree Serif"/>
                <a:cs typeface="Bree Serif"/>
                <a:sym typeface="Bree Serif"/>
              </a:rPr>
              <a:t>“The Board of Education has heard from students, families and educators that earning a diploma should be about more than passing a prescribed series of courses and tests. The board also has heard from higher education, businesses, and the military that graduates need skills and attributes such as critical thinking, creative thinking, communication, collaboration, and citizenship, to be successful in life.  In response, the board is redesigning the high school experience and developing a ‘Profile of a Virginia Graduate.’”</a:t>
            </a:r>
            <a:endParaRPr b="1" sz="2800">
              <a:latin typeface="Bree Serif"/>
              <a:ea typeface="Bree Serif"/>
              <a:cs typeface="Bree Serif"/>
              <a:sym typeface="Bree Serif"/>
            </a:endParaRPr>
          </a:p>
          <a:p>
            <a:pPr indent="-381000" lvl="0" marL="457200">
              <a:spcBef>
                <a:spcPts val="1600"/>
              </a:spcBef>
              <a:spcAft>
                <a:spcPts val="0"/>
              </a:spcAft>
              <a:buSzPts val="2400"/>
              <a:buFont typeface="Bree Serif"/>
              <a:buChar char="-"/>
            </a:pPr>
            <a:r>
              <a:rPr lang="en" sz="2400">
                <a:latin typeface="Bree Serif"/>
                <a:ea typeface="Bree Serif"/>
                <a:cs typeface="Bree Serif"/>
                <a:sym typeface="Bree Serif"/>
              </a:rPr>
              <a:t>Virginia Department of Education</a:t>
            </a:r>
            <a:endParaRPr sz="2400">
              <a:latin typeface="Bree Serif"/>
              <a:ea typeface="Bree Serif"/>
              <a:cs typeface="Bree Serif"/>
              <a:sym typeface="Bree Serif"/>
            </a:endParaRPr>
          </a:p>
        </p:txBody>
      </p:sp>
      <p:pic>
        <p:nvPicPr>
          <p:cNvPr id="155" name="Shape 155"/>
          <p:cNvPicPr preferRelativeResize="0"/>
          <p:nvPr/>
        </p:nvPicPr>
        <p:blipFill>
          <a:blip r:embed="rId3">
            <a:alphaModFix/>
          </a:blip>
          <a:stretch>
            <a:fillRect/>
          </a:stretch>
        </p:blipFill>
        <p:spPr>
          <a:xfrm>
            <a:off x="6653525" y="5632825"/>
            <a:ext cx="2178775" cy="94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593367"/>
            <a:ext cx="8520600" cy="81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Innovation Center and Project Based Learning</a:t>
            </a:r>
            <a:endParaRPr/>
          </a:p>
        </p:txBody>
      </p:sp>
      <p:pic>
        <p:nvPicPr>
          <p:cNvPr id="161" name="Shape 161"/>
          <p:cNvPicPr preferRelativeResize="0"/>
          <p:nvPr/>
        </p:nvPicPr>
        <p:blipFill>
          <a:blip r:embed="rId3">
            <a:alphaModFix/>
          </a:blip>
          <a:stretch>
            <a:fillRect/>
          </a:stretch>
        </p:blipFill>
        <p:spPr>
          <a:xfrm>
            <a:off x="710488" y="1410867"/>
            <a:ext cx="7723023" cy="51423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218525" y="108817"/>
            <a:ext cx="8520600" cy="81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Diploma Types </a:t>
            </a:r>
            <a:endParaRPr b="1"/>
          </a:p>
        </p:txBody>
      </p:sp>
      <p:sp>
        <p:nvSpPr>
          <p:cNvPr id="167" name="Shape 167"/>
          <p:cNvSpPr txBox="1"/>
          <p:nvPr>
            <p:ph idx="1" type="body"/>
          </p:nvPr>
        </p:nvSpPr>
        <p:spPr>
          <a:xfrm>
            <a:off x="0" y="633625"/>
            <a:ext cx="6527700" cy="5383800"/>
          </a:xfrm>
          <a:prstGeom prst="rect">
            <a:avLst/>
          </a:prstGeom>
        </p:spPr>
        <p:txBody>
          <a:bodyPr anchorCtr="0" anchor="t" bIns="91425" lIns="91425" spcFirstLastPara="1" rIns="91425" wrap="square" tIns="91425">
            <a:noAutofit/>
          </a:bodyPr>
          <a:lstStyle/>
          <a:p>
            <a:pPr indent="-342900" lvl="0" marL="457200" rtl="0">
              <a:lnSpc>
                <a:spcPct val="100000"/>
              </a:lnSpc>
              <a:spcBef>
                <a:spcPts val="0"/>
              </a:spcBef>
              <a:spcAft>
                <a:spcPts val="0"/>
              </a:spcAft>
              <a:buClr>
                <a:srgbClr val="000000"/>
              </a:buClr>
              <a:buSzPts val="1800"/>
              <a:buChar char="●"/>
            </a:pPr>
            <a:r>
              <a:rPr lang="en">
                <a:solidFill>
                  <a:srgbClr val="000000"/>
                </a:solidFill>
              </a:rPr>
              <a:t> </a:t>
            </a:r>
            <a:r>
              <a:rPr b="1" lang="en" sz="2400">
                <a:solidFill>
                  <a:srgbClr val="000000"/>
                </a:solidFill>
              </a:rPr>
              <a:t>Standard</a:t>
            </a:r>
            <a:endParaRPr b="1" sz="2400">
              <a:solidFill>
                <a:srgbClr val="000000"/>
              </a:solidFill>
            </a:endParaRPr>
          </a:p>
          <a:p>
            <a:pPr indent="-381000" lvl="1" marL="914400" rtl="0">
              <a:lnSpc>
                <a:spcPct val="100000"/>
              </a:lnSpc>
              <a:spcBef>
                <a:spcPts val="0"/>
              </a:spcBef>
              <a:spcAft>
                <a:spcPts val="0"/>
              </a:spcAft>
              <a:buClr>
                <a:srgbClr val="000000"/>
              </a:buClr>
              <a:buSzPts val="2400"/>
              <a:buChar char="○"/>
            </a:pPr>
            <a:r>
              <a:rPr lang="en" sz="2400">
                <a:solidFill>
                  <a:srgbClr val="000000"/>
                </a:solidFill>
              </a:rPr>
              <a:t>22 standard units of credit</a:t>
            </a:r>
            <a:endParaRPr sz="2400">
              <a:solidFill>
                <a:srgbClr val="000000"/>
              </a:solidFill>
            </a:endParaRPr>
          </a:p>
          <a:p>
            <a:pPr indent="-381000" lvl="1" marL="914400" rtl="0">
              <a:lnSpc>
                <a:spcPct val="100000"/>
              </a:lnSpc>
              <a:spcBef>
                <a:spcPts val="0"/>
              </a:spcBef>
              <a:spcAft>
                <a:spcPts val="0"/>
              </a:spcAft>
              <a:buClr>
                <a:srgbClr val="000000"/>
              </a:buClr>
              <a:buSzPts val="2400"/>
              <a:buChar char="○"/>
            </a:pPr>
            <a:r>
              <a:rPr lang="en" sz="2400">
                <a:solidFill>
                  <a:srgbClr val="000000"/>
                </a:solidFill>
              </a:rPr>
              <a:t>5/22 verified credits (pass the course + the accompanying assessment)</a:t>
            </a:r>
            <a:endParaRPr sz="2400">
              <a:solidFill>
                <a:srgbClr val="000000"/>
              </a:solidFill>
            </a:endParaRPr>
          </a:p>
          <a:p>
            <a:pPr indent="-381000" lvl="0" marL="457200" rtl="0">
              <a:lnSpc>
                <a:spcPct val="100000"/>
              </a:lnSpc>
              <a:spcBef>
                <a:spcPts val="1600"/>
              </a:spcBef>
              <a:spcAft>
                <a:spcPts val="0"/>
              </a:spcAft>
              <a:buClr>
                <a:srgbClr val="000000"/>
              </a:buClr>
              <a:buSzPts val="2400"/>
              <a:buChar char="●"/>
            </a:pPr>
            <a:r>
              <a:rPr b="1" lang="en" sz="2400">
                <a:solidFill>
                  <a:srgbClr val="000000"/>
                </a:solidFill>
              </a:rPr>
              <a:t>Advanced Studies</a:t>
            </a:r>
            <a:endParaRPr b="1" sz="2400">
              <a:solidFill>
                <a:srgbClr val="000000"/>
              </a:solidFill>
            </a:endParaRPr>
          </a:p>
          <a:p>
            <a:pPr indent="-381000" lvl="1" marL="914400" rtl="0">
              <a:lnSpc>
                <a:spcPct val="100000"/>
              </a:lnSpc>
              <a:spcBef>
                <a:spcPts val="0"/>
              </a:spcBef>
              <a:spcAft>
                <a:spcPts val="0"/>
              </a:spcAft>
              <a:buClr>
                <a:srgbClr val="000000"/>
              </a:buClr>
              <a:buSzPts val="2400"/>
              <a:buChar char="○"/>
            </a:pPr>
            <a:r>
              <a:rPr lang="en" sz="2400">
                <a:solidFill>
                  <a:srgbClr val="000000"/>
                </a:solidFill>
              </a:rPr>
              <a:t>26 standard units of credit</a:t>
            </a:r>
            <a:endParaRPr sz="2400">
              <a:solidFill>
                <a:srgbClr val="000000"/>
              </a:solidFill>
            </a:endParaRPr>
          </a:p>
          <a:p>
            <a:pPr indent="-381000" lvl="1" marL="914400" rtl="0">
              <a:lnSpc>
                <a:spcPct val="100000"/>
              </a:lnSpc>
              <a:spcBef>
                <a:spcPts val="0"/>
              </a:spcBef>
              <a:spcAft>
                <a:spcPts val="0"/>
              </a:spcAft>
              <a:buSzPts val="2400"/>
              <a:buChar char="○"/>
            </a:pPr>
            <a:r>
              <a:rPr lang="en" sz="2400"/>
              <a:t>5/26 verified credits (pass the course + the accompanying assessment)</a:t>
            </a:r>
            <a:endParaRPr sz="2400">
              <a:solidFill>
                <a:srgbClr val="000000"/>
              </a:solidFill>
            </a:endParaRPr>
          </a:p>
          <a:p>
            <a:pPr indent="-381000" lvl="0" marL="457200" rtl="0">
              <a:lnSpc>
                <a:spcPct val="100000"/>
              </a:lnSpc>
              <a:spcBef>
                <a:spcPts val="1600"/>
              </a:spcBef>
              <a:spcAft>
                <a:spcPts val="0"/>
              </a:spcAft>
              <a:buClr>
                <a:srgbClr val="000000"/>
              </a:buClr>
              <a:buSzPts val="2400"/>
              <a:buChar char="●"/>
            </a:pPr>
            <a:r>
              <a:rPr b="1" lang="en" sz="2400">
                <a:solidFill>
                  <a:srgbClr val="000000"/>
                </a:solidFill>
              </a:rPr>
              <a:t>Applied Studies</a:t>
            </a:r>
            <a:endParaRPr b="1" sz="2400">
              <a:solidFill>
                <a:srgbClr val="000000"/>
              </a:solidFill>
            </a:endParaRPr>
          </a:p>
          <a:p>
            <a:pPr indent="-317500" lvl="1" marL="914400" rtl="0">
              <a:lnSpc>
                <a:spcPct val="100000"/>
              </a:lnSpc>
              <a:spcBef>
                <a:spcPts val="0"/>
              </a:spcBef>
              <a:spcAft>
                <a:spcPts val="0"/>
              </a:spcAft>
              <a:buClr>
                <a:srgbClr val="000000"/>
              </a:buClr>
              <a:buSzPts val="1400"/>
              <a:buChar char="○"/>
            </a:pPr>
            <a:r>
              <a:rPr lang="en" sz="2400">
                <a:solidFill>
                  <a:srgbClr val="000000"/>
                </a:solidFill>
              </a:rPr>
              <a:t>Available to students with disabilities who complete the requirements of their Individualized Education Program (IEP) and who do not meet the requirements for other diplomas</a:t>
            </a:r>
            <a:endParaRPr sz="2400">
              <a:solidFill>
                <a:srgbClr val="000000"/>
              </a:solidFill>
            </a:endParaRPr>
          </a:p>
        </p:txBody>
      </p:sp>
      <p:pic>
        <p:nvPicPr>
          <p:cNvPr id="168" name="Shape 168"/>
          <p:cNvPicPr preferRelativeResize="0"/>
          <p:nvPr/>
        </p:nvPicPr>
        <p:blipFill rotWithShape="1">
          <a:blip r:embed="rId4">
            <a:alphaModFix/>
          </a:blip>
          <a:srcRect b="0" l="14440" r="9398" t="0"/>
          <a:stretch/>
        </p:blipFill>
        <p:spPr>
          <a:xfrm>
            <a:off x="6676800" y="1533725"/>
            <a:ext cx="2161750" cy="420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graphicFrame>
        <p:nvGraphicFramePr>
          <p:cNvPr id="173" name="Shape 173"/>
          <p:cNvGraphicFramePr/>
          <p:nvPr/>
        </p:nvGraphicFramePr>
        <p:xfrm>
          <a:off x="859500" y="289635"/>
          <a:ext cx="3000000" cy="3000000"/>
        </p:xfrm>
        <a:graphic>
          <a:graphicData uri="http://schemas.openxmlformats.org/drawingml/2006/table">
            <a:tbl>
              <a:tblPr>
                <a:noFill/>
                <a:tableStyleId>{99E04DCF-D9E1-49EF-AD07-4ADEC8AA5C1E}</a:tableStyleId>
              </a:tblPr>
              <a:tblGrid>
                <a:gridCol w="3736525"/>
                <a:gridCol w="955450"/>
                <a:gridCol w="846525"/>
                <a:gridCol w="1005425"/>
                <a:gridCol w="881075"/>
              </a:tblGrid>
              <a:tr h="413925">
                <a:tc rowSpan="2">
                  <a:txBody>
                    <a:bodyPr>
                      <a:noAutofit/>
                    </a:bodyPr>
                    <a:lstStyle/>
                    <a:p>
                      <a:pPr indent="0" lvl="0" marL="0" rtl="0" algn="ctr">
                        <a:spcBef>
                          <a:spcPts val="0"/>
                        </a:spcBef>
                        <a:spcAft>
                          <a:spcPts val="0"/>
                        </a:spcAft>
                        <a:buNone/>
                      </a:pPr>
                      <a:r>
                        <a:rPr b="1" lang="en"/>
                        <a:t>Discipline Area</a:t>
                      </a:r>
                      <a:endParaRPr b="1"/>
                    </a:p>
                    <a:p>
                      <a:pPr indent="0" lvl="0" marL="0" rtl="0" algn="ctr">
                        <a:spcBef>
                          <a:spcPts val="0"/>
                        </a:spcBef>
                        <a:spcAft>
                          <a:spcPts val="0"/>
                        </a:spcAft>
                        <a:buNone/>
                      </a:pPr>
                      <a:r>
                        <a:rPr b="1" lang="en"/>
                        <a:t> </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gridSpan="2">
                  <a:txBody>
                    <a:bodyPr>
                      <a:noAutofit/>
                    </a:bodyPr>
                    <a:lstStyle/>
                    <a:p>
                      <a:pPr indent="0" lvl="0" marL="0" rtl="0" algn="ctr">
                        <a:spcBef>
                          <a:spcPts val="0"/>
                        </a:spcBef>
                        <a:spcAft>
                          <a:spcPts val="0"/>
                        </a:spcAft>
                        <a:buNone/>
                      </a:pPr>
                      <a:r>
                        <a:rPr b="1" lang="en"/>
                        <a:t>Standard Diploma </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D966"/>
                    </a:solidFill>
                  </a:tcPr>
                </a:tc>
                <a:tc hMerge="1"/>
                <a:tc gridSpan="2">
                  <a:txBody>
                    <a:bodyPr>
                      <a:noAutofit/>
                    </a:bodyPr>
                    <a:lstStyle/>
                    <a:p>
                      <a:pPr indent="0" lvl="0" marL="0" rtl="0" algn="ctr">
                        <a:spcBef>
                          <a:spcPts val="0"/>
                        </a:spcBef>
                        <a:spcAft>
                          <a:spcPts val="0"/>
                        </a:spcAft>
                        <a:buNone/>
                      </a:pPr>
                      <a:r>
                        <a:rPr b="1" lang="en">
                          <a:solidFill>
                            <a:schemeClr val="dk1"/>
                          </a:solidFill>
                        </a:rPr>
                        <a:t>Advanced Diploma </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D966"/>
                    </a:solidFill>
                  </a:tcPr>
                </a:tc>
                <a:tc hMerge="1"/>
              </a:tr>
              <a:tr h="535825">
                <a:tc vMerge="1"/>
                <a:tc>
                  <a:txBody>
                    <a:bodyPr>
                      <a:noAutofit/>
                    </a:bodyPr>
                    <a:lstStyle/>
                    <a:p>
                      <a:pPr indent="0" lvl="0" marL="0" rtl="0" algn="ctr">
                        <a:spcBef>
                          <a:spcPts val="0"/>
                        </a:spcBef>
                        <a:spcAft>
                          <a:spcPts val="0"/>
                        </a:spcAft>
                        <a:buNone/>
                      </a:pPr>
                      <a:r>
                        <a:rPr b="1" lang="en">
                          <a:solidFill>
                            <a:schemeClr val="dk1"/>
                          </a:solidFill>
                        </a:rPr>
                        <a:t>Standard </a:t>
                      </a:r>
                      <a:r>
                        <a:rPr b="1" lang="en" sz="1000">
                          <a:solidFill>
                            <a:schemeClr val="dk1"/>
                          </a:solidFill>
                        </a:rPr>
                        <a:t>Credits </a:t>
                      </a:r>
                      <a:endParaRPr b="1" sz="1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Clr>
                          <a:schemeClr val="dk1"/>
                        </a:buClr>
                        <a:buSzPts val="1100"/>
                        <a:buFont typeface="Arial"/>
                        <a:buNone/>
                      </a:pPr>
                      <a:r>
                        <a:rPr b="1" lang="en">
                          <a:solidFill>
                            <a:schemeClr val="dk1"/>
                          </a:solidFill>
                        </a:rPr>
                        <a:t>Verified </a:t>
                      </a:r>
                      <a:r>
                        <a:rPr b="1" lang="en" sz="1000">
                          <a:solidFill>
                            <a:schemeClr val="dk1"/>
                          </a:solidFill>
                        </a:rPr>
                        <a:t>Credits </a:t>
                      </a:r>
                      <a:endParaRPr b="1" sz="1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a:solidFill>
                            <a:schemeClr val="dk1"/>
                          </a:solidFill>
                        </a:rPr>
                        <a:t>Standard </a:t>
                      </a:r>
                      <a:r>
                        <a:rPr b="1" lang="en" sz="1000">
                          <a:solidFill>
                            <a:schemeClr val="dk1"/>
                          </a:solidFill>
                        </a:rPr>
                        <a:t>Credits </a:t>
                      </a:r>
                      <a:endParaRPr b="1" sz="1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a:solidFill>
                            <a:schemeClr val="dk1"/>
                          </a:solidFill>
                        </a:rPr>
                        <a:t>Verified </a:t>
                      </a:r>
                      <a:r>
                        <a:rPr b="1" lang="en" sz="1000">
                          <a:solidFill>
                            <a:schemeClr val="dk1"/>
                          </a:solidFill>
                        </a:rPr>
                        <a:t>Credits </a:t>
                      </a:r>
                      <a:endParaRPr b="1" sz="1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413500">
                <a:tc>
                  <a:txBody>
                    <a:bodyPr>
                      <a:noAutofit/>
                    </a:bodyPr>
                    <a:lstStyle/>
                    <a:p>
                      <a:pPr indent="0" lvl="0" marL="0">
                        <a:spcBef>
                          <a:spcPts val="0"/>
                        </a:spcBef>
                        <a:spcAft>
                          <a:spcPts val="0"/>
                        </a:spcAft>
                        <a:buNone/>
                      </a:pPr>
                      <a:r>
                        <a:rPr b="1" lang="en"/>
                        <a:t>English</a:t>
                      </a:r>
                      <a:r>
                        <a:rPr b="1" lang="en" sz="1000"/>
                        <a:t> </a:t>
                      </a:r>
                      <a:endParaRPr b="1" sz="1000"/>
                    </a:p>
                    <a:p>
                      <a:pPr indent="0" lvl="0" marL="0" rtl="0">
                        <a:spcBef>
                          <a:spcPts val="0"/>
                        </a:spcBef>
                        <a:spcAft>
                          <a:spcPts val="0"/>
                        </a:spcAft>
                        <a:buNone/>
                      </a:pPr>
                      <a:r>
                        <a:rPr b="1" lang="en" sz="1000"/>
                        <a:t>*</a:t>
                      </a:r>
                      <a:r>
                        <a:rPr b="1" lang="en" sz="1000"/>
                        <a:t>Performance</a:t>
                      </a:r>
                      <a:r>
                        <a:rPr b="1" lang="en" sz="1000"/>
                        <a:t> Based Assessment</a:t>
                      </a:r>
                      <a:endParaRPr b="1" sz="1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rtl="0" algn="ctr">
                        <a:spcBef>
                          <a:spcPts val="0"/>
                        </a:spcBef>
                        <a:spcAft>
                          <a:spcPts val="0"/>
                        </a:spcAft>
                        <a:buNone/>
                      </a:pPr>
                      <a:r>
                        <a:rPr b="1" lang="en" sz="1500"/>
                        <a:t>4</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sz="1500"/>
                        <a:t>2*</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1500"/>
                        <a:t>4</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sz="1500"/>
                        <a:t>2*</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413500">
                <a:tc>
                  <a:txBody>
                    <a:bodyPr>
                      <a:noAutofit/>
                    </a:bodyPr>
                    <a:lstStyle/>
                    <a:p>
                      <a:pPr indent="0" lvl="0" marL="0" rtl="0">
                        <a:spcBef>
                          <a:spcPts val="0"/>
                        </a:spcBef>
                        <a:spcAft>
                          <a:spcPts val="0"/>
                        </a:spcAft>
                        <a:buNone/>
                      </a:pPr>
                      <a:r>
                        <a:rPr b="1" lang="en"/>
                        <a:t>Mathematics</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rtl="0" algn="ctr">
                        <a:spcBef>
                          <a:spcPts val="0"/>
                        </a:spcBef>
                        <a:spcAft>
                          <a:spcPts val="0"/>
                        </a:spcAft>
                        <a:buNone/>
                      </a:pPr>
                      <a:r>
                        <a:rPr b="1" lang="en" sz="1500"/>
                        <a:t>3</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1500"/>
                        <a:t>4</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429975">
                <a:tc>
                  <a:txBody>
                    <a:bodyPr>
                      <a:noAutofit/>
                    </a:bodyPr>
                    <a:lstStyle/>
                    <a:p>
                      <a:pPr indent="0" lvl="0" marL="0" rtl="0">
                        <a:spcBef>
                          <a:spcPts val="0"/>
                        </a:spcBef>
                        <a:spcAft>
                          <a:spcPts val="0"/>
                        </a:spcAft>
                        <a:buNone/>
                      </a:pPr>
                      <a:r>
                        <a:rPr b="1" lang="en"/>
                        <a:t>Laboratory Science</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rtl="0" algn="ctr">
                        <a:spcBef>
                          <a:spcPts val="0"/>
                        </a:spcBef>
                        <a:spcAft>
                          <a:spcPts val="0"/>
                        </a:spcAft>
                        <a:buNone/>
                      </a:pPr>
                      <a:r>
                        <a:rPr b="1" lang="en" sz="1500"/>
                        <a:t>3</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1500"/>
                        <a:t>4</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413500">
                <a:tc>
                  <a:txBody>
                    <a:bodyPr>
                      <a:noAutofit/>
                    </a:bodyPr>
                    <a:lstStyle/>
                    <a:p>
                      <a:pPr indent="0" lvl="0" marL="0">
                        <a:spcBef>
                          <a:spcPts val="0"/>
                        </a:spcBef>
                        <a:spcAft>
                          <a:spcPts val="0"/>
                        </a:spcAft>
                        <a:buNone/>
                      </a:pPr>
                      <a:r>
                        <a:rPr b="1" lang="en"/>
                        <a:t>History &amp; Social Sciences</a:t>
                      </a:r>
                      <a:endParaRPr b="1"/>
                    </a:p>
                    <a:p>
                      <a:pPr indent="0" lvl="0" marL="0" rtl="0">
                        <a:spcBef>
                          <a:spcPts val="0"/>
                        </a:spcBef>
                        <a:spcAft>
                          <a:spcPts val="0"/>
                        </a:spcAft>
                        <a:buClr>
                          <a:schemeClr val="dk1"/>
                        </a:buClr>
                        <a:buSzPts val="1100"/>
                        <a:buFont typeface="Arial"/>
                        <a:buNone/>
                      </a:pPr>
                      <a:r>
                        <a:rPr b="1" lang="en" sz="1000">
                          <a:solidFill>
                            <a:schemeClr val="dk1"/>
                          </a:solidFill>
                        </a:rPr>
                        <a:t>*Performance Based Assessment</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rtl="0" algn="ctr">
                        <a:spcBef>
                          <a:spcPts val="0"/>
                        </a:spcBef>
                        <a:spcAft>
                          <a:spcPts val="0"/>
                        </a:spcAft>
                        <a:buNone/>
                      </a:pPr>
                      <a:r>
                        <a:rPr b="1" lang="en" sz="1500"/>
                        <a:t>3</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1500"/>
                        <a:t>4</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413500">
                <a:tc>
                  <a:txBody>
                    <a:bodyPr>
                      <a:noAutofit/>
                    </a:bodyPr>
                    <a:lstStyle/>
                    <a:p>
                      <a:pPr indent="0" lvl="0" marL="0" rtl="0">
                        <a:spcBef>
                          <a:spcPts val="0"/>
                        </a:spcBef>
                        <a:spcAft>
                          <a:spcPts val="0"/>
                        </a:spcAft>
                        <a:buNone/>
                      </a:pPr>
                      <a:r>
                        <a:rPr b="1" lang="en"/>
                        <a:t>Health and Physical Education</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rtl="0" algn="ctr">
                        <a:spcBef>
                          <a:spcPts val="0"/>
                        </a:spcBef>
                        <a:spcAft>
                          <a:spcPts val="0"/>
                        </a:spcAft>
                        <a:buNone/>
                      </a:pPr>
                      <a:r>
                        <a:rPr b="1" lang="en" sz="1500"/>
                        <a:t>2</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1500"/>
                        <a:t>2</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413500">
                <a:tc>
                  <a:txBody>
                    <a:bodyPr>
                      <a:noAutofit/>
                    </a:bodyPr>
                    <a:lstStyle/>
                    <a:p>
                      <a:pPr indent="0" lvl="0" marL="0" rtl="0">
                        <a:spcBef>
                          <a:spcPts val="0"/>
                        </a:spcBef>
                        <a:spcAft>
                          <a:spcPts val="0"/>
                        </a:spcAft>
                        <a:buNone/>
                      </a:pPr>
                      <a:r>
                        <a:rPr b="1" lang="en"/>
                        <a:t>Foreign Languages</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1500"/>
                        <a:t>3</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588250">
                <a:tc>
                  <a:txBody>
                    <a:bodyPr>
                      <a:noAutofit/>
                    </a:bodyPr>
                    <a:lstStyle/>
                    <a:p>
                      <a:pPr indent="0" lvl="0" marL="0" rtl="0">
                        <a:spcBef>
                          <a:spcPts val="0"/>
                        </a:spcBef>
                        <a:spcAft>
                          <a:spcPts val="0"/>
                        </a:spcAft>
                        <a:buNone/>
                      </a:pPr>
                      <a:r>
                        <a:rPr b="1" lang="en"/>
                        <a:t>Fine Arts or Career &amp; Technical Education</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592025">
                <a:tc>
                  <a:txBody>
                    <a:bodyPr>
                      <a:noAutofit/>
                    </a:bodyPr>
                    <a:lstStyle/>
                    <a:p>
                      <a:pPr indent="0" lvl="0" marL="0" rtl="0">
                        <a:spcBef>
                          <a:spcPts val="0"/>
                        </a:spcBef>
                        <a:spcAft>
                          <a:spcPts val="0"/>
                        </a:spcAft>
                        <a:buClr>
                          <a:schemeClr val="dk1"/>
                        </a:buClr>
                        <a:buSzPts val="1100"/>
                        <a:buFont typeface="Arial"/>
                        <a:buNone/>
                      </a:pPr>
                      <a:r>
                        <a:rPr b="1" lang="en">
                          <a:solidFill>
                            <a:schemeClr val="dk1"/>
                          </a:solidFill>
                        </a:rPr>
                        <a:t>Fine Arts or Career, Technical Education, or Foreign Language</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rtl="0" algn="ctr">
                        <a:spcBef>
                          <a:spcPts val="0"/>
                        </a:spcBef>
                        <a:spcAft>
                          <a:spcPts val="0"/>
                        </a:spcAft>
                        <a:buNone/>
                      </a:pPr>
                      <a:r>
                        <a:rPr b="1" lang="en" sz="1500"/>
                        <a:t>2</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rt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535825">
                <a:tc>
                  <a:txBody>
                    <a:bodyPr>
                      <a:noAutofit/>
                    </a:bodyPr>
                    <a:lstStyle/>
                    <a:p>
                      <a:pPr indent="0" lvl="0" marL="0">
                        <a:spcBef>
                          <a:spcPts val="0"/>
                        </a:spcBef>
                        <a:spcAft>
                          <a:spcPts val="0"/>
                        </a:spcAft>
                        <a:buNone/>
                      </a:pPr>
                      <a:r>
                        <a:rPr b="1" lang="en"/>
                        <a:t>Economics and Personal Finance</a:t>
                      </a:r>
                      <a:endParaRPr b="1"/>
                    </a:p>
                    <a:p>
                      <a:pPr indent="0" lvl="0" marL="0">
                        <a:spcBef>
                          <a:spcPts val="0"/>
                        </a:spcBef>
                        <a:spcAft>
                          <a:spcPts val="0"/>
                        </a:spcAft>
                        <a:buNone/>
                      </a:pPr>
                      <a:r>
                        <a:rPr b="1" lang="en" sz="1000"/>
                        <a:t>*</a:t>
                      </a:r>
                      <a:r>
                        <a:rPr b="1" lang="en" sz="1000"/>
                        <a:t>can be used to satisfy History and Social Sciences credit</a:t>
                      </a:r>
                      <a:endParaRPr b="1" sz="1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algn="ctr">
                        <a:spcBef>
                          <a:spcPts val="0"/>
                        </a:spcBef>
                        <a:spcAft>
                          <a:spcPts val="0"/>
                        </a:spcAft>
                        <a:buNone/>
                      </a:pPr>
                      <a:r>
                        <a:rPr b="1" lang="en" sz="1500"/>
                        <a:t>1</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413500">
                <a:tc>
                  <a:txBody>
                    <a:bodyPr>
                      <a:noAutofit/>
                    </a:bodyPr>
                    <a:lstStyle/>
                    <a:p>
                      <a:pPr indent="0" lvl="0" marL="0">
                        <a:spcBef>
                          <a:spcPts val="0"/>
                        </a:spcBef>
                        <a:spcAft>
                          <a:spcPts val="0"/>
                        </a:spcAft>
                        <a:buNone/>
                      </a:pPr>
                      <a:r>
                        <a:rPr b="1" lang="en"/>
                        <a:t>Electives</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algn="ctr">
                        <a:spcBef>
                          <a:spcPts val="0"/>
                        </a:spcBef>
                        <a:spcAft>
                          <a:spcPts val="0"/>
                        </a:spcAft>
                        <a:buNone/>
                      </a:pPr>
                      <a:r>
                        <a:rPr b="1" lang="en" sz="1500"/>
                        <a:t>4</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algn="ctr">
                        <a:spcBef>
                          <a:spcPts val="0"/>
                        </a:spcBef>
                        <a:spcAft>
                          <a:spcPts val="0"/>
                        </a:spcAft>
                        <a:buNone/>
                      </a:pPr>
                      <a:r>
                        <a:rPr b="1" lang="en" sz="1500"/>
                        <a:t>3</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algn="ctr">
                        <a:spcBef>
                          <a:spcPts val="0"/>
                        </a:spcBef>
                        <a:spcAft>
                          <a:spcPts val="0"/>
                        </a:spcAft>
                        <a:buNone/>
                      </a:pPr>
                      <a:r>
                        <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5925">
                <a:tc>
                  <a:txBody>
                    <a:bodyPr>
                      <a:noAutofit/>
                    </a:bodyPr>
                    <a:lstStyle/>
                    <a:p>
                      <a:pPr indent="0" lvl="0" marL="0">
                        <a:spcBef>
                          <a:spcPts val="0"/>
                        </a:spcBef>
                        <a:spcAft>
                          <a:spcPts val="0"/>
                        </a:spcAft>
                        <a:buNone/>
                      </a:pPr>
                      <a:r>
                        <a:rPr b="1" lang="en"/>
                        <a:t>Total</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AD51"/>
                    </a:solidFill>
                  </a:tcPr>
                </a:tc>
                <a:tc>
                  <a:txBody>
                    <a:bodyPr>
                      <a:noAutofit/>
                    </a:bodyPr>
                    <a:lstStyle/>
                    <a:p>
                      <a:pPr indent="0" lvl="0" marL="0" algn="ctr">
                        <a:spcBef>
                          <a:spcPts val="0"/>
                        </a:spcBef>
                        <a:spcAft>
                          <a:spcPts val="0"/>
                        </a:spcAft>
                        <a:buNone/>
                      </a:pPr>
                      <a:r>
                        <a:rPr b="1" lang="en" sz="1500"/>
                        <a:t>22</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algn="ctr">
                        <a:spcBef>
                          <a:spcPts val="0"/>
                        </a:spcBef>
                        <a:spcAft>
                          <a:spcPts val="0"/>
                        </a:spcAft>
                        <a:buNone/>
                      </a:pPr>
                      <a:r>
                        <a:rPr b="1" lang="en" sz="1500"/>
                        <a:t>5</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noAutofit/>
                    </a:bodyPr>
                    <a:lstStyle/>
                    <a:p>
                      <a:pPr indent="0" lvl="0" marL="0" algn="ctr">
                        <a:spcBef>
                          <a:spcPts val="0"/>
                        </a:spcBef>
                        <a:spcAft>
                          <a:spcPts val="0"/>
                        </a:spcAft>
                        <a:buNone/>
                      </a:pPr>
                      <a:r>
                        <a:rPr b="1" lang="en" sz="1500"/>
                        <a:t>26</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6D9EEB"/>
                    </a:solidFill>
                  </a:tcPr>
                </a:tc>
                <a:tc>
                  <a:txBody>
                    <a:bodyPr>
                      <a:noAutofit/>
                    </a:bodyPr>
                    <a:lstStyle/>
                    <a:p>
                      <a:pPr indent="0" lvl="0" marL="0" algn="ctr">
                        <a:spcBef>
                          <a:spcPts val="0"/>
                        </a:spcBef>
                        <a:spcAft>
                          <a:spcPts val="0"/>
                        </a:spcAft>
                        <a:buNone/>
                      </a:pPr>
                      <a:r>
                        <a:rPr b="1" lang="en" sz="1500"/>
                        <a:t>5</a:t>
                      </a:r>
                      <a:endParaRPr b="1" sz="1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bl>
          </a:graphicData>
        </a:graphic>
      </p:graphicFrame>
      <p:sp>
        <p:nvSpPr>
          <p:cNvPr id="174" name="Shape 174"/>
          <p:cNvSpPr txBox="1"/>
          <p:nvPr/>
        </p:nvSpPr>
        <p:spPr>
          <a:xfrm>
            <a:off x="10689375" y="7295375"/>
            <a:ext cx="7347900" cy="85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173492"/>
            <a:ext cx="8520600" cy="817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Verified Credits</a:t>
            </a:r>
            <a:endParaRPr/>
          </a:p>
        </p:txBody>
      </p:sp>
      <p:sp>
        <p:nvSpPr>
          <p:cNvPr id="180" name="Shape 180"/>
          <p:cNvSpPr txBox="1"/>
          <p:nvPr>
            <p:ph idx="1" type="body"/>
          </p:nvPr>
        </p:nvSpPr>
        <p:spPr>
          <a:xfrm>
            <a:off x="216600" y="991000"/>
            <a:ext cx="8520600" cy="1552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400"/>
              <a:t>English Reading, Mathematics, &amp; Science </a:t>
            </a:r>
            <a:endParaRPr b="1" sz="2400"/>
          </a:p>
          <a:p>
            <a:pPr indent="-381000" lvl="0" marL="457200" rtl="0">
              <a:spcBef>
                <a:spcPts val="1600"/>
              </a:spcBef>
              <a:spcAft>
                <a:spcPts val="0"/>
              </a:spcAft>
              <a:buSzPts val="2400"/>
              <a:buChar char="●"/>
            </a:pPr>
            <a:r>
              <a:rPr lang="en" sz="2400"/>
              <a:t>Pass one end-of-course standards of learning (SOL) test in any course for which end-of-course SOL tests are available</a:t>
            </a:r>
            <a:endParaRPr sz="2400"/>
          </a:p>
        </p:txBody>
      </p:sp>
      <p:pic>
        <p:nvPicPr>
          <p:cNvPr id="181" name="Shape 181"/>
          <p:cNvPicPr preferRelativeResize="0"/>
          <p:nvPr/>
        </p:nvPicPr>
        <p:blipFill>
          <a:blip r:embed="rId3">
            <a:alphaModFix/>
          </a:blip>
          <a:stretch>
            <a:fillRect/>
          </a:stretch>
        </p:blipFill>
        <p:spPr>
          <a:xfrm>
            <a:off x="3331461" y="2543500"/>
            <a:ext cx="2481089" cy="1304575"/>
          </a:xfrm>
          <a:prstGeom prst="rect">
            <a:avLst/>
          </a:prstGeom>
          <a:noFill/>
          <a:ln>
            <a:noFill/>
          </a:ln>
        </p:spPr>
      </p:pic>
      <p:pic>
        <p:nvPicPr>
          <p:cNvPr id="182" name="Shape 182"/>
          <p:cNvPicPr preferRelativeResize="0"/>
          <p:nvPr/>
        </p:nvPicPr>
        <p:blipFill>
          <a:blip r:embed="rId4">
            <a:alphaModFix/>
          </a:blip>
          <a:stretch>
            <a:fillRect/>
          </a:stretch>
        </p:blipFill>
        <p:spPr>
          <a:xfrm>
            <a:off x="6155924" y="0"/>
            <a:ext cx="2401325" cy="1648150"/>
          </a:xfrm>
          <a:prstGeom prst="rect">
            <a:avLst/>
          </a:prstGeom>
          <a:noFill/>
          <a:ln>
            <a:noFill/>
          </a:ln>
        </p:spPr>
      </p:pic>
      <p:sp>
        <p:nvSpPr>
          <p:cNvPr id="183" name="Shape 183"/>
          <p:cNvSpPr txBox="1"/>
          <p:nvPr/>
        </p:nvSpPr>
        <p:spPr>
          <a:xfrm>
            <a:off x="169050" y="3776675"/>
            <a:ext cx="8615700" cy="3044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2400">
                <a:solidFill>
                  <a:schemeClr val="dk1"/>
                </a:solidFill>
                <a:latin typeface="Old Standard TT"/>
                <a:ea typeface="Old Standard TT"/>
                <a:cs typeface="Old Standard TT"/>
                <a:sym typeface="Old Standard TT"/>
              </a:rPr>
              <a:t>History and Social Science</a:t>
            </a:r>
            <a:r>
              <a:rPr lang="en" sz="2400">
                <a:solidFill>
                  <a:schemeClr val="dk1"/>
                </a:solidFill>
                <a:latin typeface="Old Standard TT"/>
                <a:ea typeface="Old Standard TT"/>
                <a:cs typeface="Old Standard TT"/>
                <a:sym typeface="Old Standard TT"/>
              </a:rPr>
              <a:t> </a:t>
            </a:r>
            <a:r>
              <a:rPr b="1" lang="en" sz="2400">
                <a:solidFill>
                  <a:schemeClr val="dk1"/>
                </a:solidFill>
                <a:latin typeface="Old Standard TT"/>
                <a:ea typeface="Old Standard TT"/>
                <a:cs typeface="Old Standard TT"/>
                <a:sym typeface="Old Standard TT"/>
              </a:rPr>
              <a:t>&amp; </a:t>
            </a:r>
            <a:r>
              <a:rPr b="1" lang="en" sz="2400">
                <a:solidFill>
                  <a:schemeClr val="dk1"/>
                </a:solidFill>
                <a:latin typeface="Old Standard TT"/>
                <a:ea typeface="Old Standard TT"/>
                <a:cs typeface="Old Standard TT"/>
                <a:sym typeface="Old Standard TT"/>
              </a:rPr>
              <a:t>English</a:t>
            </a:r>
            <a:r>
              <a:rPr b="1" lang="en" sz="2400">
                <a:solidFill>
                  <a:schemeClr val="dk1"/>
                </a:solidFill>
                <a:latin typeface="Old Standard TT"/>
                <a:ea typeface="Old Standard TT"/>
                <a:cs typeface="Old Standard TT"/>
                <a:sym typeface="Old Standard TT"/>
              </a:rPr>
              <a:t> Writing </a:t>
            </a:r>
            <a:endParaRPr b="1" sz="2400">
              <a:solidFill>
                <a:schemeClr val="dk1"/>
              </a:solidFill>
              <a:latin typeface="Old Standard TT"/>
              <a:ea typeface="Old Standard TT"/>
              <a:cs typeface="Old Standard TT"/>
              <a:sym typeface="Old Standard TT"/>
            </a:endParaRPr>
          </a:p>
          <a:p>
            <a:pPr indent="-381000" lvl="0" marL="457200" rtl="0">
              <a:lnSpc>
                <a:spcPct val="115000"/>
              </a:lnSpc>
              <a:spcBef>
                <a:spcPts val="1600"/>
              </a:spcBef>
              <a:spcAft>
                <a:spcPts val="0"/>
              </a:spcAft>
              <a:buClr>
                <a:schemeClr val="dk1"/>
              </a:buClr>
              <a:buSzPts val="2400"/>
              <a:buFont typeface="Old Standard TT"/>
              <a:buChar char="●"/>
            </a:pPr>
            <a:r>
              <a:rPr lang="en" sz="2400">
                <a:solidFill>
                  <a:schemeClr val="dk1"/>
                </a:solidFill>
                <a:latin typeface="Old Standard TT"/>
                <a:ea typeface="Old Standard TT"/>
                <a:cs typeface="Old Standard TT"/>
                <a:sym typeface="Old Standard TT"/>
              </a:rPr>
              <a:t>Meeting locally developed criteria which meets BOE guidelines that defines criteria for work such as independent study, work sample portfolio, demonstrated performance, community service or internships, or approved locally developed performance assessments</a:t>
            </a:r>
            <a:endParaRPr sz="2400">
              <a:solidFill>
                <a:schemeClr val="dk1"/>
              </a:solidFill>
              <a:latin typeface="Old Standard TT"/>
              <a:ea typeface="Old Standard TT"/>
              <a:cs typeface="Old Standard TT"/>
              <a:sym typeface="Old Standard TT"/>
            </a:endParaRPr>
          </a:p>
          <a:p>
            <a:pPr indent="0" lvl="0" marL="0">
              <a:spcBef>
                <a:spcPts val="1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nvSpPr>
        <p:spPr>
          <a:xfrm>
            <a:off x="428040" y="0"/>
            <a:ext cx="8639700" cy="685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388620" rtl="0" algn="r">
              <a:lnSpc>
                <a:spcPct val="100000"/>
              </a:lnSpc>
              <a:spcBef>
                <a:spcPts val="1005"/>
              </a:spcBef>
              <a:spcAft>
                <a:spcPts val="0"/>
              </a:spcAft>
              <a:buNone/>
            </a:pPr>
            <a:r>
              <a:rPr lang="en" sz="1200">
                <a:solidFill>
                  <a:srgbClr val="FFFFFF"/>
                </a:solidFill>
                <a:latin typeface="Times New Roman"/>
                <a:ea typeface="Times New Roman"/>
                <a:cs typeface="Times New Roman"/>
                <a:sym typeface="Times New Roman"/>
              </a:rPr>
              <a:t>2</a:t>
            </a:r>
            <a:endParaRPr sz="1200">
              <a:solidFill>
                <a:schemeClr val="dk1"/>
              </a:solidFill>
              <a:latin typeface="Times New Roman"/>
              <a:ea typeface="Times New Roman"/>
              <a:cs typeface="Times New Roman"/>
              <a:sym typeface="Times New Roman"/>
            </a:endParaRPr>
          </a:p>
        </p:txBody>
      </p:sp>
      <p:sp>
        <p:nvSpPr>
          <p:cNvPr id="189" name="Shape 189"/>
          <p:cNvSpPr/>
          <p:nvPr/>
        </p:nvSpPr>
        <p:spPr>
          <a:xfrm>
            <a:off x="428040" y="0"/>
            <a:ext cx="86397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593367"/>
            <a:ext cx="8520600" cy="81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txBox="1"/>
          <p:nvPr>
            <p:ph idx="1" type="body"/>
          </p:nvPr>
        </p:nvSpPr>
        <p:spPr>
          <a:xfrm>
            <a:off x="311700" y="1562133"/>
            <a:ext cx="8520600" cy="4529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196" name="Shape 196"/>
          <p:cNvSpPr/>
          <p:nvPr/>
        </p:nvSpPr>
        <p:spPr>
          <a:xfrm>
            <a:off x="0" y="0"/>
            <a:ext cx="9117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